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9" r:id="rId3"/>
    <p:sldId id="270" r:id="rId4"/>
    <p:sldId id="271" r:id="rId5"/>
    <p:sldId id="272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4A8"/>
    <a:srgbClr val="FFFF66"/>
    <a:srgbClr val="B3D9FF"/>
    <a:srgbClr val="F0F0F0"/>
    <a:srgbClr val="74F09A"/>
    <a:srgbClr val="FF57FF"/>
    <a:srgbClr val="FFFFFF"/>
    <a:srgbClr val="43EB77"/>
    <a:srgbClr val="FFEBFF"/>
    <a:srgbClr val="93F3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DCA84-92CB-DB50-765C-B4B1CB4573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12F5D5-00C4-4CE8-5B3B-89696210FB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21C6C-1416-B584-03D1-9A993B264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552F2-AB3F-4E58-841F-EBCD2D5B73F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6E4A8-8888-F14F-2C47-DF4011A4D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698600-D0C5-B7F3-8FBE-4B237E943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30CF-8D26-408C-BAE5-78AD2365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540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044D8-196B-2A77-2C5D-B4FE12207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8CC09-9C71-6D86-7F00-89A2260BC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A069EE-EA05-AC62-EF5D-F6D973168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552F2-AB3F-4E58-841F-EBCD2D5B73F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E4797-B89F-DC20-41E7-6103C4739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AC46C-630B-89DB-0D40-50A2243B4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30CF-8D26-408C-BAE5-78AD2365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6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4D328-E3D1-A82E-0CEE-9FE94FF6D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BF031-EC9C-2CB6-1F1E-0C9800C17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1A3DFB-0A2A-1B06-CFDF-14BC5D797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552F2-AB3F-4E58-841F-EBCD2D5B73F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2E69C-6041-A1DB-4D29-80C8F58B3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48B9F-249F-E4E8-21F2-5C78D79A7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30CF-8D26-408C-BAE5-78AD2365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19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FF98-969D-F4A1-1BCE-9BAFF7DDD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DA2DB-F1F9-5897-AC14-25EE61ABF6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C6CDB3-F39E-B39F-F728-42523FFB9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678975-AEDF-C99E-AEDC-DEE3A6C6B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552F2-AB3F-4E58-841F-EBCD2D5B73F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9867D5-9D34-5940-5955-F8E2842A6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30862C-BEC9-9574-3A98-8FE98EA7D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30CF-8D26-408C-BAE5-78AD2365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118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03948-0133-7C33-24CD-E2F25DA4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FBA332-A59B-ED96-B1F8-D8E7038ED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E0814A-13FB-F282-6EC2-AA6D0E5BD5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14F7D1-4A75-7D5F-7873-C5A2E849DA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F40C33-CC60-C148-00E4-148BE2BA09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FCBC73-B849-657E-E16C-B9FC40A8B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552F2-AB3F-4E58-841F-EBCD2D5B73F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DBA6B1-E7C7-F01B-BC1E-1CE9F3306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D21427-FFDB-C6F1-19FF-8FAA54B66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30CF-8D26-408C-BAE5-78AD2365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412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9974A-5772-C227-253D-4DA852B40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ABA942-4577-4748-C8CF-B93D13665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552F2-AB3F-4E58-841F-EBCD2D5B73F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F1103E-DE26-D717-96CC-B731FAF2F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6CD73B-1EB4-104A-717B-841D0FA06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30CF-8D26-408C-BAE5-78AD2365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42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6C2F64-8EE7-95B2-856A-6087BF9B8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552F2-AB3F-4E58-841F-EBCD2D5B73F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62EDD7-7D6C-0AE4-333B-EF53F55C0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C66AC8-C9F7-320F-8990-F9C6ACE8F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30CF-8D26-408C-BAE5-78AD2365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662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7A54D-B491-B74D-2C2A-346124CD8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B2444-9A86-3001-4D2C-65B98E6CB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FD4212-C86B-BFC4-6E90-ED390AFB88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4133D1-1B5D-A2E1-1BDD-CDFB97BEB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552F2-AB3F-4E58-841F-EBCD2D5B73F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2B8EB5-DA9E-7F7E-3CF5-5FA5EFAAB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5C971F-6E30-4840-D311-D05F50225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30CF-8D26-408C-BAE5-78AD2365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72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D8E4B-560F-93A6-A778-94609894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DD6802-FB87-5A23-FCF2-0E7838C885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1315A-DC1A-2CE6-0F45-0724C46E36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598065-154D-9CE4-5507-5BC304DBC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552F2-AB3F-4E58-841F-EBCD2D5B73F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208832-3CAC-829C-AB70-E2E05EFC0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06D015-C102-F6D3-61D4-63C3FD45B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30CF-8D26-408C-BAE5-78AD2365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012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E2558-B7B0-E9BF-C3C7-86B625F59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9962CB-C2A8-54FA-947C-F8C65AA61D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B0D996-72EA-AC39-423E-728592F9C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552F2-AB3F-4E58-841F-EBCD2D5B73F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1C237-FD25-5BEB-802E-8BABB2D47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D0381-5BA5-A1D3-9D9B-FBEDC0EED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30CF-8D26-408C-BAE5-78AD2365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504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9DF43F-5DE2-35B1-58A5-E438609F74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5215E6-8B4E-CFA4-BED5-6B7A6147B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3FB671-95F2-1765-F3F3-C7EB0986E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552F2-AB3F-4E58-841F-EBCD2D5B73F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DF12A9-D92C-53CE-8FF1-5A1B75AE2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7EE3A-458B-E315-0923-A33834645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30CF-8D26-408C-BAE5-78AD2365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29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2BF9FD-4450-C5B1-D499-3F72849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FFA46A-9B4C-513B-9CF8-C765CB1EE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3F1EB-9E3F-840B-E2D0-29C9293AB9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552F2-AB3F-4E58-841F-EBCD2D5B73F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7CC82-F479-5DB7-E250-D3AABF0DDB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8D174-8432-3ECB-0B37-1AAEBA111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E30CF-8D26-408C-BAE5-78AD23650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724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874FA4AE-4C72-21B9-9454-619DC6C8D9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48C42F6-56AA-69B8-4AB1-3EA7728CC4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"/>
            <a:ext cx="6544373" cy="5363680"/>
          </a:xfrm>
          <a:custGeom>
            <a:avLst/>
            <a:gdLst>
              <a:gd name="connsiteX0" fmla="*/ 6270829 w 6483728"/>
              <a:gd name="connsiteY0" fmla="*/ 0 h 5452416"/>
              <a:gd name="connsiteX1" fmla="*/ 6341509 w 6483728"/>
              <a:gd name="connsiteY1" fmla="*/ 146723 h 5452416"/>
              <a:gd name="connsiteX2" fmla="*/ 6483728 w 6483728"/>
              <a:gd name="connsiteY2" fmla="*/ 851159 h 5452416"/>
              <a:gd name="connsiteX3" fmla="*/ 4859015 w 6483728"/>
              <a:gd name="connsiteY3" fmla="*/ 2651566 h 5452416"/>
              <a:gd name="connsiteX4" fmla="*/ 4765794 w 6483728"/>
              <a:gd name="connsiteY4" fmla="*/ 2656273 h 5452416"/>
              <a:gd name="connsiteX5" fmla="*/ 4794244 w 6483728"/>
              <a:gd name="connsiteY5" fmla="*/ 2774528 h 5452416"/>
              <a:gd name="connsiteX6" fmla="*/ 4826626 w 6483728"/>
              <a:gd name="connsiteY6" fmla="*/ 3117117 h 5452416"/>
              <a:gd name="connsiteX7" fmla="*/ 3016876 w 6483728"/>
              <a:gd name="connsiteY7" fmla="*/ 4926867 h 5452416"/>
              <a:gd name="connsiteX8" fmla="*/ 1737190 w 6483728"/>
              <a:gd name="connsiteY8" fmla="*/ 4396804 h 5452416"/>
              <a:gd name="connsiteX9" fmla="*/ 1718674 w 6483728"/>
              <a:gd name="connsiteY9" fmla="*/ 4376432 h 5452416"/>
              <a:gd name="connsiteX10" fmla="*/ 1656595 w 6483728"/>
              <a:gd name="connsiteY10" fmla="*/ 4505300 h 5452416"/>
              <a:gd name="connsiteX11" fmla="*/ 65272 w 6483728"/>
              <a:gd name="connsiteY11" fmla="*/ 5452416 h 5452416"/>
              <a:gd name="connsiteX12" fmla="*/ 0 w 6483728"/>
              <a:gd name="connsiteY12" fmla="*/ 5449120 h 5452416"/>
              <a:gd name="connsiteX13" fmla="*/ 0 w 6483728"/>
              <a:gd name="connsiteY13" fmla="*/ 115735 h 5452416"/>
              <a:gd name="connsiteX14" fmla="*/ 6270829 w 6483728"/>
              <a:gd name="connsiteY14" fmla="*/ 115735 h 5452416"/>
              <a:gd name="connsiteX15" fmla="*/ 6270829 w 6483728"/>
              <a:gd name="connsiteY15" fmla="*/ 0 h 5452416"/>
              <a:gd name="connsiteX0" fmla="*/ 6334089 w 6483728"/>
              <a:gd name="connsiteY0" fmla="*/ 10786 h 5336681"/>
              <a:gd name="connsiteX1" fmla="*/ 6341509 w 6483728"/>
              <a:gd name="connsiteY1" fmla="*/ 30988 h 5336681"/>
              <a:gd name="connsiteX2" fmla="*/ 6483728 w 6483728"/>
              <a:gd name="connsiteY2" fmla="*/ 735424 h 5336681"/>
              <a:gd name="connsiteX3" fmla="*/ 4859015 w 6483728"/>
              <a:gd name="connsiteY3" fmla="*/ 2535831 h 5336681"/>
              <a:gd name="connsiteX4" fmla="*/ 4765794 w 6483728"/>
              <a:gd name="connsiteY4" fmla="*/ 2540538 h 5336681"/>
              <a:gd name="connsiteX5" fmla="*/ 4794244 w 6483728"/>
              <a:gd name="connsiteY5" fmla="*/ 2658793 h 5336681"/>
              <a:gd name="connsiteX6" fmla="*/ 4826626 w 6483728"/>
              <a:gd name="connsiteY6" fmla="*/ 3001382 h 5336681"/>
              <a:gd name="connsiteX7" fmla="*/ 3016876 w 6483728"/>
              <a:gd name="connsiteY7" fmla="*/ 4811132 h 5336681"/>
              <a:gd name="connsiteX8" fmla="*/ 1737190 w 6483728"/>
              <a:gd name="connsiteY8" fmla="*/ 4281069 h 5336681"/>
              <a:gd name="connsiteX9" fmla="*/ 1718674 w 6483728"/>
              <a:gd name="connsiteY9" fmla="*/ 4260697 h 5336681"/>
              <a:gd name="connsiteX10" fmla="*/ 1656595 w 6483728"/>
              <a:gd name="connsiteY10" fmla="*/ 4389565 h 5336681"/>
              <a:gd name="connsiteX11" fmla="*/ 65272 w 6483728"/>
              <a:gd name="connsiteY11" fmla="*/ 5336681 h 5336681"/>
              <a:gd name="connsiteX12" fmla="*/ 0 w 6483728"/>
              <a:gd name="connsiteY12" fmla="*/ 5333385 h 5336681"/>
              <a:gd name="connsiteX13" fmla="*/ 0 w 6483728"/>
              <a:gd name="connsiteY13" fmla="*/ 0 h 5336681"/>
              <a:gd name="connsiteX14" fmla="*/ 6270829 w 6483728"/>
              <a:gd name="connsiteY14" fmla="*/ 0 h 5336681"/>
              <a:gd name="connsiteX15" fmla="*/ 6334089 w 6483728"/>
              <a:gd name="connsiteY15" fmla="*/ 10786 h 5336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483728" h="5336681">
                <a:moveTo>
                  <a:pt x="6334089" y="10786"/>
                </a:moveTo>
                <a:cubicBezTo>
                  <a:pt x="6357649" y="59694"/>
                  <a:pt x="6317949" y="-17920"/>
                  <a:pt x="6341509" y="30988"/>
                </a:cubicBezTo>
                <a:cubicBezTo>
                  <a:pt x="6433087" y="247503"/>
                  <a:pt x="6483728" y="485550"/>
                  <a:pt x="6483728" y="735424"/>
                </a:cubicBezTo>
                <a:cubicBezTo>
                  <a:pt x="6483728" y="1672453"/>
                  <a:pt x="5771592" y="2443153"/>
                  <a:pt x="4859015" y="2535831"/>
                </a:cubicBezTo>
                <a:lnTo>
                  <a:pt x="4765794" y="2540538"/>
                </a:lnTo>
                <a:lnTo>
                  <a:pt x="4794244" y="2658793"/>
                </a:lnTo>
                <a:cubicBezTo>
                  <a:pt x="4815499" y="2769724"/>
                  <a:pt x="4826626" y="2884254"/>
                  <a:pt x="4826626" y="3001382"/>
                </a:cubicBezTo>
                <a:cubicBezTo>
                  <a:pt x="4826626" y="4000879"/>
                  <a:pt x="4016373" y="4811132"/>
                  <a:pt x="3016876" y="4811132"/>
                </a:cubicBezTo>
                <a:cubicBezTo>
                  <a:pt x="2517128" y="4811132"/>
                  <a:pt x="2064690" y="4608569"/>
                  <a:pt x="1737190" y="4281069"/>
                </a:cubicBezTo>
                <a:lnTo>
                  <a:pt x="1718674" y="4260697"/>
                </a:lnTo>
                <a:lnTo>
                  <a:pt x="1656595" y="4389565"/>
                </a:lnTo>
                <a:cubicBezTo>
                  <a:pt x="1350133" y="4953710"/>
                  <a:pt x="752427" y="5336681"/>
                  <a:pt x="65272" y="5336681"/>
                </a:cubicBezTo>
                <a:lnTo>
                  <a:pt x="0" y="5333385"/>
                </a:lnTo>
                <a:lnTo>
                  <a:pt x="0" y="0"/>
                </a:lnTo>
                <a:lnTo>
                  <a:pt x="6270829" y="0"/>
                </a:lnTo>
                <a:lnTo>
                  <a:pt x="6334089" y="10786"/>
                </a:lnTo>
                <a:close/>
              </a:path>
            </a:pathLst>
          </a:custGeom>
          <a:solidFill>
            <a:schemeClr val="bg1"/>
          </a:solidFill>
          <a:ln w="57150">
            <a:solidFill>
              <a:srgbClr val="FF5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0E3A31-35B9-A646-AF81-D6DD7386C01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63650" y="453795"/>
            <a:ext cx="704224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dirty="0">
                <a:latin typeface="Lilita One" panose="02000000000000000000" pitchFamily="2" charset="0"/>
              </a:rPr>
              <a:t>Drag and </a:t>
            </a:r>
            <a:r>
              <a:rPr lang="es-ES" sz="7200" dirty="0" err="1">
                <a:latin typeface="Lilita One" panose="02000000000000000000" pitchFamily="2" charset="0"/>
              </a:rPr>
              <a:t>Drop</a:t>
            </a:r>
            <a:endParaRPr lang="es-ES" sz="7200" dirty="0">
              <a:latin typeface="Lilita One" panose="02000000000000000000" pitchFamily="2" charset="0"/>
            </a:endParaRPr>
          </a:p>
          <a:p>
            <a:r>
              <a:rPr lang="es-ES" sz="7200" dirty="0" err="1">
                <a:latin typeface="Lilita One" panose="02000000000000000000" pitchFamily="2" charset="0"/>
              </a:rPr>
              <a:t>Activity</a:t>
            </a:r>
            <a:endParaRPr lang="es-ES" sz="7200" dirty="0">
              <a:latin typeface="Lilita One" panose="02000000000000000000" pitchFamily="2" charset="0"/>
            </a:endParaRPr>
          </a:p>
          <a:p>
            <a:r>
              <a:rPr lang="es-ES" sz="4800" dirty="0" err="1">
                <a:latin typeface="Lilita One" panose="02000000000000000000" pitchFamily="2" charset="0"/>
              </a:rPr>
              <a:t>Shapes</a:t>
            </a:r>
            <a:r>
              <a:rPr lang="es-ES" sz="4800" dirty="0">
                <a:latin typeface="Lilita One" panose="02000000000000000000" pitchFamily="2" charset="0"/>
              </a:rPr>
              <a:t> </a:t>
            </a:r>
            <a:r>
              <a:rPr lang="es-ES" sz="4800" dirty="0" err="1">
                <a:latin typeface="Lilita One" panose="02000000000000000000" pitchFamily="2" charset="0"/>
              </a:rPr>
              <a:t>Themed</a:t>
            </a:r>
            <a:endParaRPr lang="es-ES" sz="4800" dirty="0">
              <a:latin typeface="Lilita One" panose="02000000000000000000" pitchFamily="2" charset="0"/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9BD87E71-7FAF-0DB4-C97E-F521ABADC91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76489" y="5088218"/>
            <a:ext cx="1440000" cy="1440000"/>
          </a:xfrm>
          <a:prstGeom prst="triangl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6E2C368-F526-C088-AB3B-D1CCB411579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20211" y="4894546"/>
            <a:ext cx="1440000" cy="1440000"/>
          </a:xfrm>
          <a:prstGeom prst="ellipse">
            <a:avLst/>
          </a:prstGeom>
          <a:solidFill>
            <a:srgbClr val="FF66F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B36715-A3CC-92B8-131A-CA4CC707AE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63113" y="2798790"/>
            <a:ext cx="1440000" cy="1440000"/>
          </a:xfrm>
          <a:prstGeom prst="rect">
            <a:avLst/>
          </a:prstGeom>
          <a:solidFill>
            <a:srgbClr val="43EB77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art 8">
            <a:extLst>
              <a:ext uri="{FF2B5EF4-FFF2-40B4-BE49-F238E27FC236}">
                <a16:creationId xmlns:a16="http://schemas.microsoft.com/office/drawing/2014/main" id="{0F2FFB72-155F-88B5-66D8-53B8580048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991201" y="673084"/>
            <a:ext cx="1440000" cy="1440000"/>
          </a:xfrm>
          <a:prstGeom prst="heart">
            <a:avLst/>
          </a:prstGeom>
          <a:solidFill>
            <a:srgbClr val="43EB77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261164-1AD2-B977-5BFF-896800488A6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544374" y="2762893"/>
            <a:ext cx="2333655" cy="1192465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entagon 10">
            <a:extLst>
              <a:ext uri="{FF2B5EF4-FFF2-40B4-BE49-F238E27FC236}">
                <a16:creationId xmlns:a16="http://schemas.microsoft.com/office/drawing/2014/main" id="{2F0D02CC-43A0-29A6-67A9-5F0AC4D9A6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297015" y="4850982"/>
            <a:ext cx="1440000" cy="1440000"/>
          </a:xfrm>
          <a:prstGeom prst="pentagon">
            <a:avLst/>
          </a:prstGeom>
          <a:solidFill>
            <a:srgbClr val="43EB77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rapezoid 11">
            <a:extLst>
              <a:ext uri="{FF2B5EF4-FFF2-40B4-BE49-F238E27FC236}">
                <a16:creationId xmlns:a16="http://schemas.microsoft.com/office/drawing/2014/main" id="{5C38D5D9-A1F0-3930-9FE8-AA0E558D5C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861374" y="762423"/>
            <a:ext cx="1440000" cy="1032786"/>
          </a:xfrm>
          <a:prstGeom prst="trapezoid">
            <a:avLst/>
          </a:prstGeom>
          <a:solidFill>
            <a:srgbClr val="FF66F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47471C2-9F64-1AFC-F1A8-110A633BBB9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643529" y="4471786"/>
            <a:ext cx="1270290" cy="1677958"/>
          </a:xfrm>
          <a:prstGeom prst="ellipse">
            <a:avLst/>
          </a:prstGeom>
          <a:solidFill>
            <a:srgbClr val="FF66F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1BE741-CD24-FC0D-47F2-6CA0941753D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403051" y="115241"/>
            <a:ext cx="1788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74A8"/>
                </a:solidFill>
                <a:latin typeface="Poppins" panose="00000500000000000000" pitchFamily="2" charset="0"/>
                <a:ea typeface="Andika" panose="02000000000000000000" pitchFamily="2" charset="0"/>
                <a:cs typeface="Poppins" panose="00000500000000000000" pitchFamily="2" charset="0"/>
              </a:rPr>
              <a:t>Perky Learning</a:t>
            </a:r>
          </a:p>
        </p:txBody>
      </p:sp>
    </p:spTree>
    <p:extLst>
      <p:ext uri="{BB962C8B-B14F-4D97-AF65-F5344CB8AC3E}">
        <p14:creationId xmlns:p14="http://schemas.microsoft.com/office/powerpoint/2010/main" val="4293741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5094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7604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7875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7815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34BE20-066B-EDF7-8D86-99218FB6CDE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834903B-AE7A-4AC8-B54E-7B9F43AFEC4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807002" y="1917872"/>
            <a:ext cx="1075742" cy="1230592"/>
          </a:xfrm>
          <a:prstGeom prst="roundRect">
            <a:avLst/>
          </a:prstGeom>
          <a:solidFill>
            <a:srgbClr val="43EB77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5D720F-C2CE-2B90-538B-235E9174C1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5192540"/>
            <a:ext cx="12192000" cy="16654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027A0A5-03BA-708A-69F2-A3D47DBD6D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3923571" cy="5158174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69ACFFFE-2FC1-3025-73DC-EFC4CF9B10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04792" y="1310772"/>
            <a:ext cx="3310541" cy="2853915"/>
          </a:xfrm>
          <a:prstGeom prst="triangle">
            <a:avLst/>
          </a:prstGeom>
          <a:solidFill>
            <a:srgbClr val="FF66FF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A1D0FF8D-E258-A174-B82C-361030FEE3A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5158174"/>
            <a:ext cx="12192000" cy="1713029"/>
          </a:xfrm>
          <a:prstGeom prst="frame">
            <a:avLst>
              <a:gd name="adj1" fmla="val 3269"/>
            </a:avLst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66B8DB69-BE4D-57F8-D0E0-893CA98AAB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541645" y="1940609"/>
            <a:ext cx="1075742" cy="1230592"/>
          </a:xfrm>
          <a:prstGeom prst="roundRect">
            <a:avLst/>
          </a:prstGeom>
          <a:solidFill>
            <a:srgbClr val="43EB77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F7BA0479-3D22-F4E8-982D-46B4C27E946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859100" y="1941030"/>
            <a:ext cx="1075742" cy="1230592"/>
          </a:xfrm>
          <a:prstGeom prst="roundRect">
            <a:avLst/>
          </a:prstGeom>
          <a:solidFill>
            <a:srgbClr val="43EB77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05728386-C850-CB6D-A4AB-65850BCC67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176555" y="1941030"/>
            <a:ext cx="1075742" cy="1230592"/>
          </a:xfrm>
          <a:prstGeom prst="roundRect">
            <a:avLst/>
          </a:prstGeom>
          <a:solidFill>
            <a:srgbClr val="43EB77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A4DB4B19-3D4F-16E4-DEC4-9028D3B7608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544641" y="1917872"/>
            <a:ext cx="1075742" cy="1230592"/>
          </a:xfrm>
          <a:prstGeom prst="roundRect">
            <a:avLst/>
          </a:prstGeom>
          <a:solidFill>
            <a:srgbClr val="43EB77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AAD3A338-C08F-50FE-0D58-8BC14034771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176555" y="3491645"/>
            <a:ext cx="1075742" cy="1230592"/>
          </a:xfrm>
          <a:prstGeom prst="roundRect">
            <a:avLst/>
          </a:prstGeom>
          <a:solidFill>
            <a:srgbClr val="43EB77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32C7CAE2-029E-06E8-1C54-797EFACA18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494010" y="3491224"/>
            <a:ext cx="1075742" cy="1230592"/>
          </a:xfrm>
          <a:prstGeom prst="roundRect">
            <a:avLst/>
          </a:prstGeom>
          <a:solidFill>
            <a:srgbClr val="43EB77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B1A826C2-E7C1-A444-4534-05A4BC2C761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807002" y="3491224"/>
            <a:ext cx="1075742" cy="1230592"/>
          </a:xfrm>
          <a:prstGeom prst="roundRect">
            <a:avLst/>
          </a:prstGeom>
          <a:solidFill>
            <a:srgbClr val="43EB77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8F2C797-BC50-4AFA-B286-854AE6FB4A6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557224" y="380771"/>
            <a:ext cx="74224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err="1">
                <a:latin typeface="Lilita One" panose="02000000000000000000" pitchFamily="2" charset="0"/>
                <a:cs typeface="Leelawadee UI Semilight" panose="020B0402040204020203" pitchFamily="34" charset="-34"/>
              </a:rPr>
              <a:t>What’s</a:t>
            </a:r>
            <a:r>
              <a:rPr lang="es-ES" sz="4000" b="1" dirty="0">
                <a:latin typeface="Lilita One" panose="02000000000000000000" pitchFamily="2" charset="0"/>
                <a:cs typeface="Leelawadee UI Semilight" panose="020B0402040204020203" pitchFamily="34" charset="-34"/>
              </a:rPr>
              <a:t> </a:t>
            </a:r>
            <a:r>
              <a:rPr lang="es-ES" sz="4000" b="1" dirty="0" err="1">
                <a:latin typeface="Lilita One" panose="02000000000000000000" pitchFamily="2" charset="0"/>
                <a:cs typeface="Leelawadee UI Semilight" panose="020B0402040204020203" pitchFamily="34" charset="-34"/>
              </a:rPr>
              <a:t>the</a:t>
            </a:r>
            <a:r>
              <a:rPr lang="es-ES" sz="4000" b="1" dirty="0">
                <a:latin typeface="Lilita One" panose="02000000000000000000" pitchFamily="2" charset="0"/>
                <a:cs typeface="Leelawadee UI Semilight" panose="020B0402040204020203" pitchFamily="34" charset="-34"/>
              </a:rPr>
              <a:t> </a:t>
            </a:r>
            <a:r>
              <a:rPr lang="es-ES" sz="4000" b="1" dirty="0" err="1">
                <a:latin typeface="Lilita One" panose="02000000000000000000" pitchFamily="2" charset="0"/>
                <a:cs typeface="Leelawadee UI Semilight" panose="020B0402040204020203" pitchFamily="34" charset="-34"/>
              </a:rPr>
              <a:t>name</a:t>
            </a:r>
            <a:r>
              <a:rPr lang="es-ES" sz="4000" b="1" dirty="0">
                <a:latin typeface="Lilita One" panose="02000000000000000000" pitchFamily="2" charset="0"/>
                <a:cs typeface="Leelawadee UI Semilight" panose="020B0402040204020203" pitchFamily="34" charset="-34"/>
              </a:rPr>
              <a:t> </a:t>
            </a:r>
            <a:r>
              <a:rPr lang="es-ES" sz="4000" b="1" dirty="0" err="1">
                <a:latin typeface="Lilita One" panose="02000000000000000000" pitchFamily="2" charset="0"/>
                <a:cs typeface="Leelawadee UI Semilight" panose="020B0402040204020203" pitchFamily="34" charset="-34"/>
              </a:rPr>
              <a:t>of</a:t>
            </a:r>
            <a:r>
              <a:rPr lang="es-ES" sz="4000" b="1" dirty="0">
                <a:latin typeface="Lilita One" panose="02000000000000000000" pitchFamily="2" charset="0"/>
                <a:cs typeface="Leelawadee UI Semilight" panose="020B0402040204020203" pitchFamily="34" charset="-34"/>
              </a:rPr>
              <a:t> </a:t>
            </a:r>
            <a:r>
              <a:rPr lang="es-ES" sz="4000" b="1" dirty="0" err="1">
                <a:latin typeface="Lilita One" panose="02000000000000000000" pitchFamily="2" charset="0"/>
                <a:cs typeface="Leelawadee UI Semilight" panose="020B0402040204020203" pitchFamily="34" charset="-34"/>
              </a:rPr>
              <a:t>this</a:t>
            </a:r>
            <a:r>
              <a:rPr lang="es-ES" sz="4000" b="1" dirty="0">
                <a:latin typeface="Lilita One" panose="02000000000000000000" pitchFamily="2" charset="0"/>
                <a:cs typeface="Leelawadee UI Semilight" panose="020B0402040204020203" pitchFamily="34" charset="-34"/>
              </a:rPr>
              <a:t> </a:t>
            </a:r>
            <a:r>
              <a:rPr lang="es-ES" sz="4000" b="1" dirty="0" err="1">
                <a:latin typeface="Lilita One" panose="02000000000000000000" pitchFamily="2" charset="0"/>
                <a:cs typeface="Leelawadee UI Semilight" panose="020B0402040204020203" pitchFamily="34" charset="-34"/>
              </a:rPr>
              <a:t>shape</a:t>
            </a:r>
            <a:r>
              <a:rPr lang="es-ES" sz="4000" b="1" dirty="0">
                <a:latin typeface="Lilita One" panose="02000000000000000000" pitchFamily="2" charset="0"/>
                <a:cs typeface="Leelawadee UI Semilight" panose="020B0402040204020203" pitchFamily="34" charset="-34"/>
              </a:rPr>
              <a:t>? </a:t>
            </a:r>
            <a:endParaRPr lang="en-US" sz="4000" b="1" dirty="0">
              <a:latin typeface="Lilita One" panose="02000000000000000000" pitchFamily="2" charset="0"/>
              <a:cs typeface="Leelawadee UI Semilight" panose="020B0402040204020203" pitchFamily="34" charset="-34"/>
            </a:endParaRP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9A5267E0-FBCB-C132-BE0C-45B217FCF1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94737" y="1940609"/>
            <a:ext cx="1075742" cy="1230592"/>
          </a:xfrm>
          <a:prstGeom prst="roundRect">
            <a:avLst/>
          </a:prstGeom>
          <a:solidFill>
            <a:srgbClr val="43EB77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A4198BB6-4FFD-305D-568D-3D57754A4AF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24190" y="3491224"/>
            <a:ext cx="1075742" cy="1230592"/>
          </a:xfrm>
          <a:prstGeom prst="roundRect">
            <a:avLst/>
          </a:prstGeom>
          <a:solidFill>
            <a:srgbClr val="43EB77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B08DDE9-25E5-7FAC-5F96-C4B951B611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65091" y="310993"/>
            <a:ext cx="775104" cy="775104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rgbClr val="43EB77"/>
                </a:solidFill>
              </a:rPr>
              <a:t>1</a:t>
            </a:r>
            <a:endParaRPr lang="en-US" sz="4800" dirty="0">
              <a:solidFill>
                <a:srgbClr val="43EB77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7A54C6E-419A-2344-EA79-B30A1F55EBF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626517" y="1048084"/>
            <a:ext cx="4727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Cuprum" panose="00000500000000000000" pitchFamily="2" charset="0"/>
                <a:cs typeface="Leelawadee UI Semilight" panose="020B0402040204020203" pitchFamily="34" charset="-34"/>
              </a:rPr>
              <a:t>Drag </a:t>
            </a:r>
            <a:r>
              <a:rPr lang="es-ES" sz="2400" b="1" dirty="0" err="1">
                <a:latin typeface="Cuprum" panose="00000500000000000000" pitchFamily="2" charset="0"/>
                <a:cs typeface="Leelawadee UI Semilight" panose="020B0402040204020203" pitchFamily="34" charset="-34"/>
              </a:rPr>
              <a:t>the</a:t>
            </a:r>
            <a:r>
              <a:rPr lang="es-ES" sz="2400" b="1" dirty="0">
                <a:latin typeface="Cuprum" panose="00000500000000000000" pitchFamily="2" charset="0"/>
                <a:cs typeface="Leelawadee UI Semilight" panose="020B0402040204020203" pitchFamily="34" charset="-34"/>
              </a:rPr>
              <a:t> </a:t>
            </a:r>
            <a:r>
              <a:rPr lang="es-ES" sz="2400" b="1" dirty="0" err="1">
                <a:latin typeface="Cuprum" panose="00000500000000000000" pitchFamily="2" charset="0"/>
                <a:cs typeface="Leelawadee UI Semilight" panose="020B0402040204020203" pitchFamily="34" charset="-34"/>
              </a:rPr>
              <a:t>letters</a:t>
            </a:r>
            <a:r>
              <a:rPr lang="es-ES" sz="2400" b="1" dirty="0">
                <a:latin typeface="Cuprum" panose="00000500000000000000" pitchFamily="2" charset="0"/>
                <a:cs typeface="Leelawadee UI Semilight" panose="020B0402040204020203" pitchFamily="34" charset="-34"/>
              </a:rPr>
              <a:t> </a:t>
            </a:r>
            <a:r>
              <a:rPr lang="es-ES" sz="2400" b="1" dirty="0" err="1">
                <a:latin typeface="Cuprum" panose="00000500000000000000" pitchFamily="2" charset="0"/>
                <a:cs typeface="Leelawadee UI Semilight" panose="020B0402040204020203" pitchFamily="34" charset="-34"/>
              </a:rPr>
              <a:t>to</a:t>
            </a:r>
            <a:r>
              <a:rPr lang="es-ES" sz="2400" b="1" dirty="0">
                <a:latin typeface="Cuprum" panose="00000500000000000000" pitchFamily="2" charset="0"/>
                <a:cs typeface="Leelawadee UI Semilight" panose="020B0402040204020203" pitchFamily="34" charset="-34"/>
              </a:rPr>
              <a:t> </a:t>
            </a:r>
            <a:r>
              <a:rPr lang="es-ES" sz="2400" b="1" dirty="0" err="1">
                <a:latin typeface="Cuprum" panose="00000500000000000000" pitchFamily="2" charset="0"/>
                <a:cs typeface="Leelawadee UI Semilight" panose="020B0402040204020203" pitchFamily="34" charset="-34"/>
              </a:rPr>
              <a:t>form</a:t>
            </a:r>
            <a:r>
              <a:rPr lang="es-ES" sz="2400" b="1" dirty="0">
                <a:latin typeface="Cuprum" panose="00000500000000000000" pitchFamily="2" charset="0"/>
                <a:cs typeface="Leelawadee UI Semilight" panose="020B0402040204020203" pitchFamily="34" charset="-34"/>
              </a:rPr>
              <a:t> </a:t>
            </a:r>
            <a:r>
              <a:rPr lang="es-ES" sz="2400" b="1" dirty="0" err="1">
                <a:latin typeface="Cuprum" panose="00000500000000000000" pitchFamily="2" charset="0"/>
                <a:cs typeface="Leelawadee UI Semilight" panose="020B0402040204020203" pitchFamily="34" charset="-34"/>
              </a:rPr>
              <a:t>the</a:t>
            </a:r>
            <a:r>
              <a:rPr lang="es-ES" sz="2400" b="1" dirty="0">
                <a:latin typeface="Cuprum" panose="00000500000000000000" pitchFamily="2" charset="0"/>
                <a:cs typeface="Leelawadee UI Semilight" panose="020B0402040204020203" pitchFamily="34" charset="-34"/>
              </a:rPr>
              <a:t> </a:t>
            </a:r>
            <a:r>
              <a:rPr lang="es-ES" sz="2400" b="1" dirty="0" err="1">
                <a:latin typeface="Cuprum" panose="00000500000000000000" pitchFamily="2" charset="0"/>
                <a:cs typeface="Leelawadee UI Semilight" panose="020B0402040204020203" pitchFamily="34" charset="-34"/>
              </a:rPr>
              <a:t>word</a:t>
            </a:r>
            <a:endParaRPr lang="en-US" sz="2400" b="1" dirty="0">
              <a:latin typeface="Cuprum" panose="00000500000000000000" pitchFamily="2" charset="0"/>
              <a:cs typeface="Leelawadee UI Semilight" panose="020B0402040204020203" pitchFamily="34" charset="-3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B0710A8-012A-60B1-C2DE-158EFA6A2A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541645" y="3491224"/>
            <a:ext cx="1075742" cy="1230592"/>
          </a:xfrm>
          <a:prstGeom prst="roundRect">
            <a:avLst/>
          </a:prstGeom>
          <a:solidFill>
            <a:srgbClr val="43EB77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F620774-26CA-24F9-A978-852E651B19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859100" y="3491645"/>
            <a:ext cx="1075742" cy="1230592"/>
          </a:xfrm>
          <a:prstGeom prst="roundRect">
            <a:avLst/>
          </a:prstGeom>
          <a:solidFill>
            <a:srgbClr val="43EB77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C66AAC-A681-81A9-A835-8BEEF660504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403051" y="0"/>
            <a:ext cx="1788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74A8"/>
                </a:solidFill>
                <a:latin typeface="Cuprum" panose="00000500000000000000" pitchFamily="2" charset="0"/>
              </a:rPr>
              <a:t>Perky </a:t>
            </a:r>
            <a:r>
              <a:rPr lang="es-ES" b="1" dirty="0" err="1">
                <a:solidFill>
                  <a:srgbClr val="FF74A8"/>
                </a:solidFill>
                <a:latin typeface="Cuprum" panose="00000500000000000000" pitchFamily="2" charset="0"/>
              </a:rPr>
              <a:t>Learning</a:t>
            </a:r>
            <a:endParaRPr lang="en-US" b="1" dirty="0">
              <a:solidFill>
                <a:srgbClr val="FF74A8"/>
              </a:solidFill>
              <a:latin typeface="Cuprum" panose="000005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B17C05-DDC7-DFA3-4CAB-EB09859FD6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921367" y="1774463"/>
            <a:ext cx="8470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latin typeface="Lilita One" panose="02000000000000000000" pitchFamily="2" charset="0"/>
              </a:rPr>
              <a:t>R</a:t>
            </a:r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6542C5-7EE9-07F6-42E7-D7C6A47FAB0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726069" y="1805033"/>
            <a:ext cx="8470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latin typeface="Lilita One" panose="02000000000000000000" pitchFamily="2" charset="0"/>
              </a:rPr>
              <a:t>P</a:t>
            </a:r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E9A36A-63D6-23C0-61B3-1F594191E8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74008" y="1815075"/>
            <a:ext cx="8470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latin typeface="Lilita One" panose="02000000000000000000" pitchFamily="2" charset="0"/>
              </a:rPr>
              <a:t>C</a:t>
            </a:r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16027D-9E69-FCFC-192E-1D0A12A3F3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018314" y="1826916"/>
            <a:ext cx="8470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latin typeface="Lilita One" panose="02000000000000000000" pitchFamily="2" charset="0"/>
              </a:rPr>
              <a:t>E</a:t>
            </a:r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A80277-6B04-2F76-F71C-AFFCEA043B7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663402" y="1864576"/>
            <a:ext cx="8470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latin typeface="Lilita One" panose="02000000000000000000" pitchFamily="2" charset="0"/>
              </a:rPr>
              <a:t>T</a:t>
            </a:r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4660A6-7499-CA17-4EA6-3F960ADB428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53387" y="1805033"/>
            <a:ext cx="8470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latin typeface="Lilita One" panose="02000000000000000000" pitchFamily="2" charset="0"/>
              </a:rPr>
              <a:t>A</a:t>
            </a:r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7E7046-D9EF-20F4-4951-E4C7A828FA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4190" y="3356639"/>
            <a:ext cx="8470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latin typeface="Lilita One" panose="02000000000000000000" pitchFamily="2" charset="0"/>
              </a:rPr>
              <a:t>O</a:t>
            </a:r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A1BC19-06F7-7770-4449-2974F026F5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11469" y="3387159"/>
            <a:ext cx="8470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latin typeface="Lilita One" panose="02000000000000000000" pitchFamily="2" charset="0"/>
              </a:rPr>
              <a:t>E</a:t>
            </a:r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C5E2AE-0785-D9E7-F410-950880021D7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060464" y="3359252"/>
            <a:ext cx="8470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latin typeface="Lilita One" panose="02000000000000000000" pitchFamily="2" charset="0"/>
              </a:rPr>
              <a:t>I</a:t>
            </a:r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DE5D62-3EF0-9D98-E39B-79E4CDD3942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61322" y="3356639"/>
            <a:ext cx="8470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latin typeface="Lilita One" panose="02000000000000000000" pitchFamily="2" charset="0"/>
              </a:rPr>
              <a:t>N</a:t>
            </a:r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6ACD144-32E1-911B-6788-4D7B8843E21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578777" y="3356639"/>
            <a:ext cx="8470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latin typeface="Lilita One" panose="02000000000000000000" pitchFamily="2" charset="0"/>
              </a:rPr>
              <a:t>G</a:t>
            </a:r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23CA73-3631-E51C-B28B-762A121E39D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056022" y="3356639"/>
            <a:ext cx="8470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latin typeface="Lilita One" panose="02000000000000000000" pitchFamily="2" charset="0"/>
              </a:rPr>
              <a:t>L</a:t>
            </a:r>
            <a:endParaRPr lang="en-US" sz="880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986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37</Words>
  <Application>Microsoft Office PowerPoint</Application>
  <PresentationFormat>Widescreen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Cuprum</vt:lpstr>
      <vt:lpstr>Lilita One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Rebeca Garrido Silva</dc:creator>
  <cp:lastModifiedBy>Rebeca G</cp:lastModifiedBy>
  <cp:revision>18</cp:revision>
  <dcterms:created xsi:type="dcterms:W3CDTF">2022-07-04T17:21:00Z</dcterms:created>
  <dcterms:modified xsi:type="dcterms:W3CDTF">2023-11-28T10:14:51Z</dcterms:modified>
</cp:coreProperties>
</file>