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0" r:id="rId5"/>
    <p:sldId id="296" r:id="rId6"/>
    <p:sldId id="295" r:id="rId7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86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2202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3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63F0A-9304-4C23-978F-D002A8A22E7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4A32-41E0-437A-8227-65950275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7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character holding a skipping rope&#10;&#10;Description automatically generated">
            <a:extLst>
              <a:ext uri="{FF2B5EF4-FFF2-40B4-BE49-F238E27FC236}">
                <a16:creationId xmlns:a16="http://schemas.microsoft.com/office/drawing/2014/main" id="{2E286DA3-B347-CBFD-177D-EF3C4F70BA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7120" r="7436" b="7918"/>
          <a:stretch>
            <a:fillRect/>
          </a:stretch>
        </p:blipFill>
        <p:spPr>
          <a:xfrm>
            <a:off x="233464" y="507459"/>
            <a:ext cx="1204610" cy="1204610"/>
          </a:xfrm>
          <a:custGeom>
            <a:avLst/>
            <a:gdLst>
              <a:gd name="connsiteX0" fmla="*/ 2071992 w 4143984"/>
              <a:gd name="connsiteY0" fmla="*/ 0 h 4143984"/>
              <a:gd name="connsiteX1" fmla="*/ 4143984 w 4143984"/>
              <a:gd name="connsiteY1" fmla="*/ 2071992 h 4143984"/>
              <a:gd name="connsiteX2" fmla="*/ 2071992 w 4143984"/>
              <a:gd name="connsiteY2" fmla="*/ 4143984 h 4143984"/>
              <a:gd name="connsiteX3" fmla="*/ 0 w 4143984"/>
              <a:gd name="connsiteY3" fmla="*/ 2071992 h 4143984"/>
              <a:gd name="connsiteX4" fmla="*/ 2071992 w 4143984"/>
              <a:gd name="connsiteY4" fmla="*/ 0 h 414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984" h="4143984">
                <a:moveTo>
                  <a:pt x="2071992" y="0"/>
                </a:moveTo>
                <a:cubicBezTo>
                  <a:pt x="3216322" y="0"/>
                  <a:pt x="4143984" y="927662"/>
                  <a:pt x="4143984" y="2071992"/>
                </a:cubicBezTo>
                <a:cubicBezTo>
                  <a:pt x="4143984" y="3216322"/>
                  <a:pt x="3216322" y="4143984"/>
                  <a:pt x="2071992" y="4143984"/>
                </a:cubicBezTo>
                <a:cubicBezTo>
                  <a:pt x="927662" y="4143984"/>
                  <a:pt x="0" y="3216322"/>
                  <a:pt x="0" y="2071992"/>
                </a:cubicBezTo>
                <a:cubicBezTo>
                  <a:pt x="0" y="927662"/>
                  <a:pt x="927662" y="0"/>
                  <a:pt x="2071992" y="0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E1ABA7-E287-BA6B-B62B-5F3F07B61C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38074" y="7609550"/>
            <a:ext cx="2998459" cy="332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7A600-FC30-291B-BE1B-48E5D1F5B9C5}"/>
              </a:ext>
            </a:extLst>
          </p:cNvPr>
          <p:cNvSpPr txBox="1"/>
          <p:nvPr/>
        </p:nvSpPr>
        <p:spPr>
          <a:xfrm>
            <a:off x="1547510" y="7524842"/>
            <a:ext cx="413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uprum" panose="00000500000000000000" pitchFamily="2" charset="0"/>
              </a:rPr>
              <a:t>www.perkylearning.com</a:t>
            </a:r>
          </a:p>
        </p:txBody>
      </p:sp>
    </p:spTree>
    <p:extLst>
      <p:ext uri="{BB962C8B-B14F-4D97-AF65-F5344CB8AC3E}">
        <p14:creationId xmlns:p14="http://schemas.microsoft.com/office/powerpoint/2010/main" val="130670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57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ADDE-6F0F-0552-6D0E-440D7516A1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1057" y="846604"/>
            <a:ext cx="495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latin typeface="Aladin" panose="02000506000000020004" pitchFamily="2" charset="0"/>
              </a:rPr>
              <a:t>FIND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THE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WORDS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FROM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THE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LIST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BELOW</a:t>
            </a:r>
            <a:endParaRPr lang="en-US" sz="2400" dirty="0">
              <a:latin typeface="Aladin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C4C6E-5006-34DB-4121-AC99209F2A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2558" y="1539844"/>
            <a:ext cx="118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Pumpkin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B5724-3BFA-C74A-879F-8BDC227B46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3332" y="1537390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Bat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1BBA1-CD8E-D33B-06FF-FE5DA0CB33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94503" y="1539844"/>
            <a:ext cx="14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Black Cat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EF6FA-32EA-8F7C-C141-E69146BDE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7144" y="1539844"/>
            <a:ext cx="13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Costume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46575-849E-3DB3-D966-CCDE116258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1272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Ghost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478C0-0C54-6872-010E-6C2FDFF837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3332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Moon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68DF1-9AD8-26FF-E303-2AB936735B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78062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Skull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81E0A-CF4A-48E6-4819-3FF79326E6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07156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Spider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47AE3-DD77-663C-9E17-CC0D0529B3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4119" y="1537390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Witch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EACEB-5DC5-3DA5-277F-EE4660D4B7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4119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Trick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EEAD9-7995-D706-70EA-E7ED670FC6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800" y="178235"/>
            <a:ext cx="9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A02D85-254C-0267-6C46-FAE3018F6F2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62004" y="405898"/>
            <a:ext cx="2678271" cy="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48">
            <a:extLst>
              <a:ext uri="{FF2B5EF4-FFF2-40B4-BE49-F238E27FC236}">
                <a16:creationId xmlns:a16="http://schemas.microsoft.com/office/drawing/2014/main" id="{D18FF270-1577-B622-9F2A-58F631E0410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330461775"/>
              </p:ext>
            </p:extLst>
          </p:nvPr>
        </p:nvGraphicFramePr>
        <p:xfrm>
          <a:off x="1337453" y="4920155"/>
          <a:ext cx="4017380" cy="260683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01738">
                  <a:extLst>
                    <a:ext uri="{9D8B030D-6E8A-4147-A177-3AD203B41FA5}">
                      <a16:colId xmlns:a16="http://schemas.microsoft.com/office/drawing/2014/main" val="2862321868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849717246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24999297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057024789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2132099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50516839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3038896430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48550114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599532154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332317201"/>
                    </a:ext>
                  </a:extLst>
                </a:gridCol>
              </a:tblGrid>
              <a:tr h="325854"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58653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8996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8964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06460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06495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7121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45152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5811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AACA246-4CFB-7AB7-8B5A-F907FF97EC4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04213453"/>
              </p:ext>
            </p:extLst>
          </p:nvPr>
        </p:nvGraphicFramePr>
        <p:xfrm>
          <a:off x="1337453" y="4920155"/>
          <a:ext cx="4020134" cy="2608398"/>
        </p:xfrm>
        <a:graphic>
          <a:graphicData uri="http://schemas.openxmlformats.org/drawingml/2006/table">
            <a:tbl>
              <a:tblPr/>
              <a:tblGrid>
                <a:gridCol w="4020134">
                  <a:extLst>
                    <a:ext uri="{9D8B030D-6E8A-4147-A177-3AD203B41FA5}">
                      <a16:colId xmlns:a16="http://schemas.microsoft.com/office/drawing/2014/main" val="5505376"/>
                    </a:ext>
                  </a:extLst>
                </a:gridCol>
              </a:tblGrid>
              <a:tr h="2608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2C0C"/>
                      </a:solidFill>
                      <a:prstDash val="solid"/>
                    </a:lnL>
                    <a:lnR w="28575" cmpd="sng">
                      <a:solidFill>
                        <a:srgbClr val="922C0C"/>
                      </a:solidFill>
                      <a:prstDash val="solid"/>
                    </a:lnR>
                    <a:lnT w="28575" cmpd="sng">
                      <a:solidFill>
                        <a:srgbClr val="922C0C"/>
                      </a:solidFill>
                      <a:prstDash val="solid"/>
                    </a:lnT>
                    <a:lnB w="28575" cmpd="sng">
                      <a:solidFill>
                        <a:srgbClr val="922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0631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1D721C8-3393-0F5D-D9AA-9BAB5AFDFC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824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AF079-B3F0-BE8D-C6EC-9CE9DBB07A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824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0B4F94-B0E1-5ACD-F5A7-E8626A8D52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66580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1F448-E43E-B668-B1DA-EB01987B0F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9410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ADE56-C902-118E-07B3-8CFE739195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9410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5B88D-4A9C-34EF-21AF-2C7BDD3400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7344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EB2223-F940-497F-A3A7-77B31587B6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590487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1FF3A9-23CD-E0B2-5307-E27313D791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7344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0BDFC8-13CD-13B2-7E0D-CA9B4248C0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1604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115F72-90C0-EE99-281C-21E3CBC93D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3CFB96-6597-F815-A301-E9AF04A004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3240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6F5826-003D-220C-DB2F-2AE0A21344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1604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C64AF3-E5F3-6545-92CC-9B5754397B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824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97B1AB-FF76-388F-FEE2-CABEFADFC8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1604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E22A59-B62E-46B7-3BAB-95A9ECDA53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3272" y="6875029"/>
            <a:ext cx="1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61F834-57E7-C3A0-C631-425979AA4A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6785A6-AF71-35C2-B4A2-247C8F20EA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F91B4F-8BB4-ACAD-0F9F-27FAA6F032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04F488-F07B-AFE7-8F68-4D72ECB39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E63A15-5ECA-ECF6-FBF9-AEF1B2BE2A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EC969F-090E-38FD-1C74-F78939A20B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88558F-4219-3453-43B9-78F5B0889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5B9549-8412-8E27-46FA-77B097E468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80702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BEB3BA-AB13-90DF-8BFB-60B67FF5B3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590487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9F7980-2947-95B5-7611-0BB6C35EC7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7344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D7A03F-E2FD-3AF3-3C46-DB1A5ABFD6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1604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CBF5A5-448B-4751-B0A7-DC335A9026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5E1E17-B367-DBF6-6FD9-00F857909A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3240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FD3811-F96A-16C2-8A37-0F2824C72C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66580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8CFBFD-B029-8C43-E80E-07FBD8D409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590487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0FB69E-BFB7-EF7B-B3FF-E90AF7A999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7344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34DAD4-6707-C3D2-6E15-6208846973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1604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990207-7460-04C9-3163-CFCF656BC1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9410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98D211-731E-9EC6-3300-1B03AAE96E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66580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2F4F39-96B1-9F99-F0A1-3541595C18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66580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DCB88D-4681-D360-8F3F-B4D55F3894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9410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0EAD19-7965-03A1-2700-43FEF7AAE6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7344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E3EABE-8105-576F-1966-207736EA3D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1604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45A8B0-5E5D-7FA3-4249-C23E42F0FB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38C6D9-844C-9753-B143-562DB44CF5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3240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803CFF-6CE1-56ED-CB96-4A39F96A00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4202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FCEEB6-8BE3-607F-7CAC-E1497706C4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4451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F7D43A-536E-E80E-A1D9-C445D1ED04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4451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2A5F8D-EA36-9888-4025-419160E587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4451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DE0B34-2633-7F48-14CB-237E53AC2E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4451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3FB2309-5CC6-21C4-881E-AFF7718F25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824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58FBE0-D6A7-BFDE-7B24-3204F2E06E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824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4267B0-9436-6108-FD3E-D24DAD0038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824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327C04-0FD1-E63D-D16C-FAC174E3D3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824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A0DD8E-A812-BAD0-5C58-31616145CB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9410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1D124A-42AB-5744-5E38-9ECA9D9292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66580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B5AC8C4-B0C6-C921-9736-7D4AAA1520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4451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E6A17E-52B7-F10D-C283-D24DA0B612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590487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34832F-B5E5-BD04-8DB5-149AAD225D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7344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C0CC17-3814-F639-A98D-5DE48C31AB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1604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57F8322-2FE2-91CD-BFAF-0ECA9FF49E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86C4EF-A8C0-A79E-11D0-4658E1BCBF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3240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B7580-762C-FA2D-1C36-EC47A7CC06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55421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603FE3-050F-2172-1013-C87750946F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72086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FD318D-38AB-3039-8BE6-1CADAAB972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55421" y="622468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F3A7E8-3D26-D3EA-CE30-5627834006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6521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2509C1-0C4E-98EA-773C-75013C9771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2223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111268-A08B-CC1E-BE2E-534A04AC4F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487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C76F11-FE0F-F82D-4B11-A8269A8EFC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487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F2A6CA4-FA48-205F-1D31-D24B66E382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487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EF6FF9-B5E2-82E7-CFA9-C0ED12A5C1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487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231967-EEE7-B50D-E893-11EF55648F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46621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1E6CDE-5103-C24D-0F03-58F7FEE59D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76AA33D-87CB-3CEB-57AC-855504F09E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62754" y="687502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D9B8DD-E9C7-3E7D-95EA-610D8F1FFA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5899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7811216-DA49-0636-CBB6-8C8ECD113B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86148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FA31B04-8812-E7E2-EE9F-0AFB46D8AA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3240" y="523179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9C561B-FEAF-91E0-FAE8-ABB500612C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AAEE5E-C4B8-7E96-2531-9E3B3E98BF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A157508-FC4D-4937-7B7B-0D7806DC4D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3240" y="590016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A6380A-E965-179A-138D-939DD30A43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6090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D787F8F-ED40-7BB0-7F06-51CB7292C3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3240" y="556683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9248F44-6E16-9419-B804-9910DF907B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64276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B99C504-21F6-2323-7374-24EDD6AE36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6009" y="4921345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DBF96AC-E87D-87D8-DB17-3D24C15061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9410" y="6554273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8F5E7D-CB74-1C16-DB0C-ED034B7EB8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9410" y="717546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5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8">
            <a:extLst>
              <a:ext uri="{FF2B5EF4-FFF2-40B4-BE49-F238E27FC236}">
                <a16:creationId xmlns:a16="http://schemas.microsoft.com/office/drawing/2014/main" id="{8082221E-12AC-4D12-AF7C-267DAE8A219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21634864"/>
              </p:ext>
            </p:extLst>
          </p:nvPr>
        </p:nvGraphicFramePr>
        <p:xfrm>
          <a:off x="1396236" y="4914380"/>
          <a:ext cx="4017380" cy="260683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01738">
                  <a:extLst>
                    <a:ext uri="{9D8B030D-6E8A-4147-A177-3AD203B41FA5}">
                      <a16:colId xmlns:a16="http://schemas.microsoft.com/office/drawing/2014/main" val="2862321868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849717246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24999297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057024789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2132099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50516839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3038896430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48550114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599532154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332317201"/>
                    </a:ext>
                  </a:extLst>
                </a:gridCol>
              </a:tblGrid>
              <a:tr h="325854"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658653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18996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38964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206460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06495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47121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45152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6581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C074D-B103-EAF7-CBD1-5CF60123C5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2892C-5B06-B1C3-399D-7543F32F73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2FD7E-BDBF-6DE4-9CA5-8AAD74299B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45288-6B97-D5A3-8E6F-0D0FC0F352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11703-3821-2E01-088E-52BDD5C4C0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A51D9-2033-B4C3-5E15-7B1FD607A7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B8438-8C6F-11C7-FCAB-468687CB64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49270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399F7-B9B0-D262-C2F7-C8DD8ABB85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D49E2-3AD4-02AF-A382-5F50D549B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E0E5F-A124-4974-DB00-4B78C3F458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6ACD-3009-F958-1555-674F7447FE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2023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617B3-9EDB-AD23-2683-FFACAFA57D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673494-CA73-F39B-DC3A-DD241649B5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1BECF-A7B1-EA72-9B99-C2C9CF0CDA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B4DA7-15DE-060A-C0D4-21FE65B4B9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70454" y="6869254"/>
            <a:ext cx="1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95BD-73C1-662D-1104-E589F2AC71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F617BC-5C11-ECD5-C867-B8D5383FA0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79ECD1-996C-3256-6AA2-7D3208E155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7F2B97-BE5C-8223-B879-B48E2AD444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E3CE32-3F70-C210-F962-4807250147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578390-CF26-EC6E-23E8-2C9E62E1C9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D66275-23E3-97E3-FFA9-01E1B37D6A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F9BF47-7FEE-98C1-AE5A-0537CC3E5A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D34722-D1D7-7FB1-458E-396C3C25B3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49270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BC8E6E-9980-1EFA-C376-19AB297FEA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AA36C7-F842-93D9-DDCD-CB0FCC6A97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9F1BAC-5CCF-4526-B8E3-5C8A5490CF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C15E14-A0A4-A99C-79A8-74389F4774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2023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65E777-28E3-1DC5-46F5-26654F062B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85E524-9989-AEC2-839E-C426FA2C4C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49270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7FAC48-7898-7CB1-8E87-53D1C5CEC5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BE626-87CE-F529-FB35-0570FFE093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E0499E-6694-93BC-68B0-659056AE39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7834BA-D1A9-6658-623C-97D7A47F39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6149A9-4881-BDA5-533B-EE3CF10EF1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0405A7-7A47-D374-2A63-8139B8E3FF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78009D-96DD-DA75-C0D8-5A75965E6F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326D62-9092-FDDC-4930-C637679F6D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66A2A1-6E82-3C08-93FB-2B5CCE806E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9A07B2-6B00-D5FE-8E5A-7E29E4CB20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2023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7CFCF5-C8F3-86A1-3CCF-530262FF2E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34B16C-F0C1-C4C0-3728-32795B6EA3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0332AD-651B-D07C-B116-8F28966AF4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446C7C-7878-8624-335D-145C8F2AEF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18077-D740-0AE4-A1FD-4F3874F8A4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A72EDD-1845-5E39-E951-5B59D55B3D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5E23B6-F988-D23D-A7B2-EE65EB1172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0923D8-6B4B-76E6-C6D2-5D73B14A79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221C0E-17B5-910E-5A60-6D824C529D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87E779-D4A5-336D-33FE-BC8E3C0BA7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1BA97A-3438-01E1-848F-129E42D430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1AE551-4526-3538-E6D3-0627C06FA3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74DABC-6ED5-D3E5-EBEF-EC2EFF134C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49270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1DDAC6-19C1-90B3-2FE7-0FEAAC33F2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A31D31-EA75-7357-FA04-81240DB12D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68E9C4-24ED-E304-2867-8BDE3A2A06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A0BE17-44EB-487B-4542-8691C20F0C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2023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C681E8-6C50-5D68-30C7-4DCB1A685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4204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461652-5768-19BF-B6DA-B2D901481F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30869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0E13A4-B27C-2BE3-5D35-A325294923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4204" y="621890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F6D783-6B2E-434C-719D-B88F633BF3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5304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1447A8-E69E-2B79-93C0-F910954133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006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BCE998-B1C6-EAEF-31D2-4AA8BB527F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9270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DEA452-16B9-9669-3CDC-936CB5B807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9270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208068-190D-DA33-3626-D43FA190C6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9270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9AF4B6-B793-5929-2029-3DCA0484B1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9270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543B5F-A1FC-5A33-750C-FEB7BA8307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65B996-D542-AFDC-8066-A0AFF4FA98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71DF54-FE1B-E413-125F-A9E58C2E4D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261" y="68692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E0B6EC-0038-E335-8491-73818F029D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14682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87FA006-F8F4-888C-B3F8-DB48799487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4931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B29C9CC-F14A-35CA-BE26-8FABCBCA8A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2023" y="522601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7B79A2-A472-45D3-F884-78BA9AFD7C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965819C-F38B-D8DB-6FDC-648B88FB00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44E3314-064C-12D3-A9D9-B981470520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2023" y="5894387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6BF607-0F74-DB18-F20C-CCDE7E44F8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4873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2D1ABA-5C63-CB92-A848-88B601A8AF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2023" y="556106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95442DC-74E5-11C3-317A-0095DEBF8A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3059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F44889-7664-2D30-945B-B34CB87781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49155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FFAD819-30CF-FDBD-628D-14210C21A6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3215" y="6548498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9C66F5-A7FA-5A77-6850-061A35EF9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3172" y="716969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9A75BE-816B-6F89-ACD6-579DCAF177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9220" y="846121"/>
            <a:ext cx="500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latin typeface="Aladin" panose="02000506000000020004" pitchFamily="2" charset="0"/>
              </a:rPr>
              <a:t>FIND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THE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WORDS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FROM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THE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LIST</a:t>
            </a:r>
            <a:r>
              <a:rPr lang="es-ES" sz="2400" dirty="0">
                <a:latin typeface="Aladin" panose="02000506000000020004" pitchFamily="2" charset="0"/>
              </a:rPr>
              <a:t> </a:t>
            </a:r>
            <a:r>
              <a:rPr lang="es-ES" sz="2400" dirty="0" err="1">
                <a:latin typeface="Aladin" panose="02000506000000020004" pitchFamily="2" charset="0"/>
              </a:rPr>
              <a:t>BELOW</a:t>
            </a:r>
            <a:endParaRPr lang="en-US" sz="2400" dirty="0">
              <a:latin typeface="Aladin" panose="02000506000000020004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9EF6C82-CFD9-0D0B-CBEA-D3F2FFAAB7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2558" y="1539844"/>
            <a:ext cx="118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Pumpkin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D37EC3-69C8-E5B2-50DB-7F19F5DC7F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3332" y="1537390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Bat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A3C7050-0B81-F680-F490-4119A77E99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94503" y="1539844"/>
            <a:ext cx="14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Black Cat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8777E74-8BA5-8F1D-8D1E-49CF62D303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7144" y="1539844"/>
            <a:ext cx="13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Costume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A58D649-1CCA-0D84-74C6-4DF2EB12B2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1272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Ghost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91FF83-C43A-E597-E746-1A262B80C9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3332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Moon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F0B9B82-8864-1AD6-DAFB-01B2784147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78062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Skull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59E4235-F1CB-89F2-5C21-7DABC07D7F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07156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Spider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68BF9D3-8122-A7CE-D761-3508E1E3E9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4119" y="1537390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Witch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987E253-9654-4784-4C3B-DDF7958BDE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4119" y="2045986"/>
            <a:ext cx="968460" cy="37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Trick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0B8232B-F23C-D951-55E2-38626C28A6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800" y="178235"/>
            <a:ext cx="9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675AEC-2F1E-D551-D02C-D583B796B3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62004" y="405898"/>
            <a:ext cx="2678271" cy="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5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CB6F39-DB77-3C62-BB5C-7A0773825E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283" y="554256"/>
            <a:ext cx="3714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Lilit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ANSWER</a:t>
            </a:r>
            <a:r>
              <a:rPr lang="es-ES" sz="2800" b="1" dirty="0">
                <a:latin typeface="Lilit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KEY </a:t>
            </a:r>
            <a:endParaRPr lang="en-US" sz="2800" b="1" dirty="0">
              <a:latin typeface="Lilita One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85765-FEEB-7C3F-63D5-770FDC3974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264" y="1089456"/>
            <a:ext cx="321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words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placed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horizontally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vertically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diagonally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from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left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b="1" dirty="0" err="1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right</a:t>
            </a:r>
            <a:r>
              <a:rPr lang="es-ES" sz="2000" b="1" dirty="0">
                <a:latin typeface="Cuprum" panose="000005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 </a:t>
            </a:r>
            <a:endParaRPr lang="en-US" sz="2000" b="1" dirty="0">
              <a:latin typeface="Cuprum" panose="000005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aphicFrame>
        <p:nvGraphicFramePr>
          <p:cNvPr id="6" name="Table 48">
            <a:extLst>
              <a:ext uri="{FF2B5EF4-FFF2-40B4-BE49-F238E27FC236}">
                <a16:creationId xmlns:a16="http://schemas.microsoft.com/office/drawing/2014/main" id="{1AB334C9-C97A-0E6E-9156-89991D62ABA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42155959"/>
              </p:ext>
            </p:extLst>
          </p:nvPr>
        </p:nvGraphicFramePr>
        <p:xfrm>
          <a:off x="1396236" y="5013842"/>
          <a:ext cx="4017380" cy="260683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01738">
                  <a:extLst>
                    <a:ext uri="{9D8B030D-6E8A-4147-A177-3AD203B41FA5}">
                      <a16:colId xmlns:a16="http://schemas.microsoft.com/office/drawing/2014/main" val="2862321868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849717246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24999297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057024789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2132099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50516839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3038896430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485501141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599532154"/>
                    </a:ext>
                  </a:extLst>
                </a:gridCol>
                <a:gridCol w="401738">
                  <a:extLst>
                    <a:ext uri="{9D8B030D-6E8A-4147-A177-3AD203B41FA5}">
                      <a16:colId xmlns:a16="http://schemas.microsoft.com/office/drawing/2014/main" val="1332317201"/>
                    </a:ext>
                  </a:extLst>
                </a:gridCol>
              </a:tblGrid>
              <a:tr h="325854"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58653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8996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8964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06460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064955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7121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45152"/>
                  </a:ext>
                </a:extLst>
              </a:tr>
              <a:tr h="325854"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rgbClr val="922C0C"/>
                          </a:solidFill>
                        </a:ln>
                      </a:endParaRPr>
                    </a:p>
                  </a:txBody>
                  <a:tcPr marL="80348" marR="80348" marT="40174" marB="401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581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53AE29-8CB6-E0AA-D734-2A1879D5136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854707424"/>
              </p:ext>
            </p:extLst>
          </p:nvPr>
        </p:nvGraphicFramePr>
        <p:xfrm>
          <a:off x="1396236" y="5013842"/>
          <a:ext cx="4020134" cy="2608398"/>
        </p:xfrm>
        <a:graphic>
          <a:graphicData uri="http://schemas.openxmlformats.org/drawingml/2006/table">
            <a:tbl>
              <a:tblPr/>
              <a:tblGrid>
                <a:gridCol w="4020134">
                  <a:extLst>
                    <a:ext uri="{9D8B030D-6E8A-4147-A177-3AD203B41FA5}">
                      <a16:colId xmlns:a16="http://schemas.microsoft.com/office/drawing/2014/main" val="5505376"/>
                    </a:ext>
                  </a:extLst>
                </a:gridCol>
              </a:tblGrid>
              <a:tr h="2608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2C0C"/>
                      </a:solidFill>
                      <a:prstDash val="solid"/>
                    </a:lnL>
                    <a:lnR w="28575" cmpd="sng">
                      <a:solidFill>
                        <a:srgbClr val="922C0C"/>
                      </a:solidFill>
                      <a:prstDash val="solid"/>
                    </a:lnR>
                    <a:lnT w="28575" cmpd="sng">
                      <a:solidFill>
                        <a:srgbClr val="922C0C"/>
                      </a:solidFill>
                      <a:prstDash val="solid"/>
                    </a:lnT>
                    <a:lnB w="28575" cmpd="sng">
                      <a:solidFill>
                        <a:srgbClr val="922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063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E8415F-741B-FB22-ACCA-40B0824134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5C096-8DA1-A17E-3691-D79EBBD38F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43AA4-86EE-4711-4BD3-206AA172E6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AD4B0-E958-2065-BD90-947C101B45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E2785-8F6B-CE6F-8884-170A6E4921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642C1-4E27-5FAC-9517-E5251D631D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72150-69E6-B863-0185-B0E4D9646B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57821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4C26B-795E-907E-792B-F8684EEF52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E0A73-8175-2532-D8C5-171FC210DF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5AF14-4C77-7322-79BA-BBA8901A3D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F72304-900A-3644-CDA4-7BB913754A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3219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394EBC-7FCA-9ACF-CCDD-24FEB61AEF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9D376B-4A86-F045-265A-5299314365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0EDF09-72BD-E892-EB5C-CA7BDA691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975271-56D3-C9B1-7A7B-EB45CA2630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08554" y="6968716"/>
            <a:ext cx="1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6A6EB9-A9EB-58A0-B4F7-C802DD652E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0143E7-1DAC-1BE0-0224-2732181E8A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6C35F6-03BF-7A93-F09A-6D943F4630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F1CEB8-8F78-3B05-F093-068F4F0937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0DD99-B2C5-952C-629D-54E3C927F2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FE6A13-01B5-040F-228C-7F14363FA0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785C8-505A-5E12-9A83-F61D14D04B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076F62-30EB-D5BC-F6ED-EFDE01FEE4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9485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6B348F-F5E8-E15B-7244-09E26843AE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57821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B8E13-012C-A498-17A1-ECCE2A452B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55A148-881F-0DD9-7DBC-275B61D104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00D6F4-0670-7BA6-6B4E-170D34E1C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9CE5CB-D0A3-B49E-95D6-8B308CE8E4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3219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4C0D30-0FC7-D860-D3FE-A95A547CFD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A3A675-B777-DA26-AEFA-38B866995E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57821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E1D8CC-0C6D-9B81-ABD0-47F61548AE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9517E8-2C4A-5B45-B5CA-73B8D33D7E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DF5457-86AC-8722-FC1E-733664A2D1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336CB5-0327-A189-E605-09EE622ADE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D6B651-588A-E3CC-4372-0E0EF40C34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482E7A-30DA-1A67-C590-45036F93FD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BB029F-E23D-50CC-8F1F-A79A89292D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E2E6C2-3397-F229-539F-C7BF515240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269417-0754-0CBE-464D-09A5496646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92AE6A-83AB-F530-D02F-01CA11DAB8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3219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D6561F-CACE-D566-DAD7-5F9EB058F1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82985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526669-BC52-9C91-614E-7BFA8C720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3234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F6E5A9-5CB0-1E85-87D9-98F416A7D9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3234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632FB3-5EDB-CB59-B0F8-AA7627AE9E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3234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B25298-E73F-1303-8244-3F4517B3C1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3234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E3E36D-95DF-F967-60A9-47A3955164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962823-2B60-2EE2-8BBA-75BC8EC0E4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43ACCE-FE1F-C166-EB8F-B3B4553A49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A3002A-5C0D-961C-9595-72C390800D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607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3F5C10-0095-8436-758C-6AA90FA148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2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0C7009-5EA2-303A-98AB-812EE8CC81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363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07FD8A-53D9-937C-7DAA-3EF1682407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3234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401F7B-41BB-194F-29E6-5394C10B66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657821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5FB8B6-9287-CFAF-D9A8-9390B7EBA2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127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2993DF-A2B6-F2ED-F891-593F45816F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0387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9CE703-03F9-DF82-72EF-EAAE54E455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2C96EF-5ECA-C116-BE09-A3E5936A5F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3219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15885D-8E9A-DBAB-5C84-7D509A0D44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4204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2165D10-974D-5820-8A43-BEED7336AC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30869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5F0117-9887-1A6A-28F7-54C397211F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4204" y="631837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B306D9-172A-CAD0-C7CB-07CE779F52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5304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D833B9F-A19E-9A90-90F1-AEEE70E4C9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006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E5CB4A-ABD0-DB45-69A3-018FCFF64B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73169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1063CD-20B8-3774-9F16-AE362CFE62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5371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149EAB-1253-3A27-2BB2-BE791E92D5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6127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8E6E64-6E8A-73D9-418B-B98D43D4AF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6068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3257A1-5AC4-9E0E-32C8-45F6FF1966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5404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B6123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b="1" dirty="0">
              <a:solidFill>
                <a:srgbClr val="EB6123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ADDB5E-1CAE-7641-E3C8-78AD5C51C9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924F07-749E-A7B5-9748-307909A562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21537" y="696871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7A1B9F-435D-7F2D-8478-D32DB02155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14682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B5B5097-C0A7-441D-2F49-E0F552D1FE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4931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2FB795-9044-6B2C-EEF7-2E62E695CF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1819" y="532548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4A1F158-C5B0-26AF-E77F-254CA53728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0209C58-DDC4-61EC-0760-15D5C8BF57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8DC4F62-0FAD-ED3E-2B81-D46806F6F7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0828" y="5993849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2D2404-A48F-75C1-BDFD-A62D43D97C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0828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A84E7C-2AE7-1CEF-F035-495976BC6C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0828" y="5660526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0B505B-1F37-2199-52F0-3F1EB083A8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3059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309DE75-DB93-1A6F-0A4E-66FC7AA826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4792" y="5015032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944C2B-F469-0D86-BD79-417FA9B4E1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3215" y="6647960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290B6D-81D1-FB50-1CEF-C0F590E68B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3172" y="7269154"/>
            <a:ext cx="2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305</Words>
  <Application>Microsoft Office PowerPoint</Application>
  <PresentationFormat>A4 Paper (210x297 mm)</PresentationFormat>
  <Paragraphs>270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Aladin</vt:lpstr>
      <vt:lpstr>Andika</vt:lpstr>
      <vt:lpstr>Arial</vt:lpstr>
      <vt:lpstr>Calibri</vt:lpstr>
      <vt:lpstr>Calibri Light</vt:lpstr>
      <vt:lpstr>Cuprum</vt:lpstr>
      <vt:lpstr>Lilita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Rebeca Garrido Silva</dc:creator>
  <cp:lastModifiedBy>Rebeca G</cp:lastModifiedBy>
  <cp:revision>14</cp:revision>
  <cp:lastPrinted>2022-09-22T10:24:56Z</cp:lastPrinted>
  <dcterms:created xsi:type="dcterms:W3CDTF">2022-09-22T10:20:16Z</dcterms:created>
  <dcterms:modified xsi:type="dcterms:W3CDTF">2024-02-15T15:59:50Z</dcterms:modified>
</cp:coreProperties>
</file>