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6" r:id="rId4"/>
  </p:sldIdLst>
  <p:sldSz cx="9906000" cy="6858000" type="A4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164"/>
    <a:srgbClr val="FCD056"/>
    <a:srgbClr val="F2674A"/>
    <a:srgbClr val="F4F8EA"/>
    <a:srgbClr val="FAECF8"/>
    <a:srgbClr val="6DEF79"/>
    <a:srgbClr val="A9D7DF"/>
    <a:srgbClr val="C2E3E8"/>
    <a:srgbClr val="FCF15D"/>
    <a:srgbClr val="F2C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4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1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4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3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9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6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682DEE-2D5C-4E97-B411-F15850A8047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35332E-9E5F-4402-B9E1-1B5A198F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8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08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15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7108A2-B917-BFBD-7D33-5A3BA0A33799}"/>
              </a:ext>
            </a:extLst>
          </p:cNvPr>
          <p:cNvSpPr txBox="1">
            <a:spLocks/>
          </p:cNvSpPr>
          <p:nvPr/>
        </p:nvSpPr>
        <p:spPr>
          <a:xfrm>
            <a:off x="4354416" y="2732393"/>
            <a:ext cx="119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8D07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62B7A-95C2-C876-168B-3FC0DA2504D3}"/>
              </a:ext>
            </a:extLst>
          </p:cNvPr>
          <p:cNvSpPr txBox="1">
            <a:spLocks/>
          </p:cNvSpPr>
          <p:nvPr/>
        </p:nvSpPr>
        <p:spPr>
          <a:xfrm>
            <a:off x="1679211" y="1305695"/>
            <a:ext cx="2902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8D07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</a:t>
            </a:r>
          </a:p>
          <a:p>
            <a:pPr algn="ctr"/>
            <a:r>
              <a:rPr lang="en-US" dirty="0">
                <a:solidFill>
                  <a:srgbClr val="18D07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D9EF8-1EE1-AF17-8FEC-11BA53FBDA7C}"/>
              </a:ext>
            </a:extLst>
          </p:cNvPr>
          <p:cNvSpPr txBox="1">
            <a:spLocks/>
          </p:cNvSpPr>
          <p:nvPr/>
        </p:nvSpPr>
        <p:spPr>
          <a:xfrm>
            <a:off x="7193746" y="4122749"/>
            <a:ext cx="119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4F8E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30282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7</Words>
  <Application>Microsoft Office PowerPoint</Application>
  <PresentationFormat>A4 Paper (210x297 mm)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Rebeca G</dc:creator>
  <cp:lastModifiedBy>Rebeca G</cp:lastModifiedBy>
  <cp:revision>11</cp:revision>
  <cp:lastPrinted>2024-03-20T12:21:23Z</cp:lastPrinted>
  <dcterms:created xsi:type="dcterms:W3CDTF">2024-03-14T12:00:25Z</dcterms:created>
  <dcterms:modified xsi:type="dcterms:W3CDTF">2024-03-21T09:53:44Z</dcterms:modified>
</cp:coreProperties>
</file>