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05" r:id="rId2"/>
    <p:sldId id="309" r:id="rId3"/>
    <p:sldId id="307" r:id="rId4"/>
    <p:sldId id="304" r:id="rId5"/>
    <p:sldId id="299" r:id="rId6"/>
    <p:sldId id="300" r:id="rId7"/>
    <p:sldId id="301" r:id="rId8"/>
    <p:sldId id="295" r:id="rId9"/>
    <p:sldId id="293" r:id="rId10"/>
    <p:sldId id="308" r:id="rId11"/>
  </p:sldIdLst>
  <p:sldSz cx="6858000" cy="9906000" type="A4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E6F5F8"/>
    <a:srgbClr val="017FDD"/>
    <a:srgbClr val="FF00FF"/>
    <a:srgbClr val="00C05B"/>
    <a:srgbClr val="9148C8"/>
    <a:srgbClr val="FFFF25"/>
    <a:srgbClr val="FFFFFF"/>
    <a:srgbClr val="FF1919"/>
    <a:srgbClr val="FF76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163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B2D90975-3D0D-4B70-8A32-683ECE6EABAD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4888" y="1252538"/>
            <a:ext cx="233997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619E27DB-4DD5-44CA-A4CB-DB968F2C2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40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E27DB-4DD5-44CA-A4CB-DB968F2C29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49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11FD-A7FF-406C-A6ED-6B1210A45311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609D-AEB6-46F3-B41F-33A94A152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4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11FD-A7FF-406C-A6ED-6B1210A45311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609D-AEB6-46F3-B41F-33A94A152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37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11FD-A7FF-406C-A6ED-6B1210A45311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609D-AEB6-46F3-B41F-33A94A152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70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11FD-A7FF-406C-A6ED-6B1210A45311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609D-AEB6-46F3-B41F-33A94A152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43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11FD-A7FF-406C-A6ED-6B1210A45311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609D-AEB6-46F3-B41F-33A94A152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91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11FD-A7FF-406C-A6ED-6B1210A45311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609D-AEB6-46F3-B41F-33A94A152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84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11FD-A7FF-406C-A6ED-6B1210A45311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609D-AEB6-46F3-B41F-33A94A152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94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11FD-A7FF-406C-A6ED-6B1210A45311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609D-AEB6-46F3-B41F-33A94A152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8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11FD-A7FF-406C-A6ED-6B1210A45311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609D-AEB6-46F3-B41F-33A94A152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6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11FD-A7FF-406C-A6ED-6B1210A45311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609D-AEB6-46F3-B41F-33A94A152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20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11FD-A7FF-406C-A6ED-6B1210A45311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609D-AEB6-46F3-B41F-33A94A152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67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111FD-A7FF-406C-A6ED-6B1210A45311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A609D-AEB6-46F3-B41F-33A94A152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4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777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794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5192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3819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6D98A1-EFCD-C547-6C52-11C662DAD2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3104"/>
            <a:ext cx="6867459" cy="990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492B33E-71D2-8F2C-14FE-DD253C3ED0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63193" y="6846520"/>
            <a:ext cx="3093795" cy="440686"/>
          </a:xfrm>
          <a:prstGeom prst="roundRect">
            <a:avLst>
              <a:gd name="adj" fmla="val 50000"/>
            </a:avLst>
          </a:prstGeom>
          <a:solidFill>
            <a:srgbClr val="E6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DA7A7997-CEC4-38D4-973F-FEED195481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6416897"/>
            <a:ext cx="3958826" cy="3491244"/>
          </a:xfrm>
          <a:custGeom>
            <a:avLst/>
            <a:gdLst>
              <a:gd name="connsiteX0" fmla="*/ 17361 w 3985984"/>
              <a:gd name="connsiteY0" fmla="*/ 517 h 3551846"/>
              <a:gd name="connsiteX1" fmla="*/ 821244 w 3985984"/>
              <a:gd name="connsiteY1" fmla="*/ 152345 h 3551846"/>
              <a:gd name="connsiteX2" fmla="*/ 797181 w 3985984"/>
              <a:gd name="connsiteY2" fmla="*/ 657672 h 3551846"/>
              <a:gd name="connsiteX3" fmla="*/ 1615328 w 3985984"/>
              <a:gd name="connsiteY3" fmla="*/ 777987 h 3551846"/>
              <a:gd name="connsiteX4" fmla="*/ 1639392 w 3985984"/>
              <a:gd name="connsiteY4" fmla="*/ 1187061 h 3551846"/>
              <a:gd name="connsiteX5" fmla="*/ 2361286 w 3985984"/>
              <a:gd name="connsiteY5" fmla="*/ 1259251 h 3551846"/>
              <a:gd name="connsiteX6" fmla="*/ 2385349 w 3985984"/>
              <a:gd name="connsiteY6" fmla="*/ 1788640 h 3551846"/>
              <a:gd name="connsiteX7" fmla="*/ 3131307 w 3985984"/>
              <a:gd name="connsiteY7" fmla="*/ 1981145 h 3551846"/>
              <a:gd name="connsiteX8" fmla="*/ 3131307 w 3985984"/>
              <a:gd name="connsiteY8" fmla="*/ 2462408 h 3551846"/>
              <a:gd name="connsiteX9" fmla="*/ 3829139 w 3985984"/>
              <a:gd name="connsiteY9" fmla="*/ 2654914 h 3551846"/>
              <a:gd name="connsiteX10" fmla="*/ 3974017 w 3985984"/>
              <a:gd name="connsiteY10" fmla="*/ 3492356 h 3551846"/>
              <a:gd name="connsiteX11" fmla="*/ 3958648 w 3985984"/>
              <a:gd name="connsiteY11" fmla="*/ 3551846 h 3551846"/>
              <a:gd name="connsiteX12" fmla="*/ 0 w 3985984"/>
              <a:gd name="connsiteY12" fmla="*/ 3551846 h 3551846"/>
              <a:gd name="connsiteX13" fmla="*/ 0 w 3985984"/>
              <a:gd name="connsiteY13" fmla="*/ 1476 h 3551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85984" h="3551846">
                <a:moveTo>
                  <a:pt x="17361" y="517"/>
                </a:moveTo>
                <a:cubicBezTo>
                  <a:pt x="252314" y="-6446"/>
                  <a:pt x="694913" y="57597"/>
                  <a:pt x="821244" y="152345"/>
                </a:cubicBezTo>
                <a:cubicBezTo>
                  <a:pt x="965623" y="260629"/>
                  <a:pt x="664834" y="553398"/>
                  <a:pt x="797181" y="657672"/>
                </a:cubicBezTo>
                <a:cubicBezTo>
                  <a:pt x="929528" y="761946"/>
                  <a:pt x="1474960" y="689756"/>
                  <a:pt x="1615328" y="777987"/>
                </a:cubicBezTo>
                <a:cubicBezTo>
                  <a:pt x="1755696" y="866218"/>
                  <a:pt x="1515066" y="1106850"/>
                  <a:pt x="1639392" y="1187061"/>
                </a:cubicBezTo>
                <a:cubicBezTo>
                  <a:pt x="1763718" y="1267272"/>
                  <a:pt x="2236960" y="1158988"/>
                  <a:pt x="2361286" y="1259251"/>
                </a:cubicBezTo>
                <a:cubicBezTo>
                  <a:pt x="2485612" y="1359514"/>
                  <a:pt x="2257012" y="1668324"/>
                  <a:pt x="2385349" y="1788640"/>
                </a:cubicBezTo>
                <a:cubicBezTo>
                  <a:pt x="2513686" y="1908956"/>
                  <a:pt x="3006981" y="1868850"/>
                  <a:pt x="3131307" y="1981145"/>
                </a:cubicBezTo>
                <a:cubicBezTo>
                  <a:pt x="3255633" y="2093440"/>
                  <a:pt x="3015002" y="2350113"/>
                  <a:pt x="3131307" y="2462408"/>
                </a:cubicBezTo>
                <a:cubicBezTo>
                  <a:pt x="3247612" y="2574703"/>
                  <a:pt x="3754499" y="2413948"/>
                  <a:pt x="3829139" y="2654914"/>
                </a:cubicBezTo>
                <a:cubicBezTo>
                  <a:pt x="3875789" y="2805518"/>
                  <a:pt x="4029665" y="3183802"/>
                  <a:pt x="3974017" y="3492356"/>
                </a:cubicBezTo>
                <a:lnTo>
                  <a:pt x="3958648" y="3551846"/>
                </a:lnTo>
                <a:lnTo>
                  <a:pt x="0" y="3551846"/>
                </a:lnTo>
                <a:lnTo>
                  <a:pt x="0" y="1476"/>
                </a:lnTo>
                <a:close/>
              </a:path>
            </a:pathLst>
          </a:custGeom>
          <a:solidFill>
            <a:srgbClr val="E6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DE67353-B36C-21A7-8926-09F8DE4873A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0"/>
            <a:ext cx="6846108" cy="575261"/>
          </a:xfrm>
          <a:prstGeom prst="rect">
            <a:avLst/>
          </a:prstGeom>
          <a:solidFill>
            <a:srgbClr val="E6F5F8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706C29E6-E03B-4BA8-A801-4E1D5898562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7275" y="1512186"/>
            <a:ext cx="5449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How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many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blue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squares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are in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image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?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609CE927-0892-403C-96F3-9DFBE9EB9EC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0688" y="666206"/>
            <a:ext cx="6160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Look at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image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below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and 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choose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right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answer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.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Then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write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numbers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in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words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.</a:t>
            </a:r>
            <a:endParaRPr lang="en-US" sz="2000" dirty="0">
              <a:latin typeface="Fredoka One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1AB9E4D3-DA09-4D61-B589-BE60F481628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7275" y="2508486"/>
            <a:ext cx="585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How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many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yellow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squares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are in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image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?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83363B-ADA5-EC3E-4AD5-9B6247A1FB0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242" y="134827"/>
            <a:ext cx="980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Name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: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C99CC7-3C4D-C46F-1779-D20D20D0884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833016" y="378868"/>
            <a:ext cx="31915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uadroTexto 44">
            <a:extLst>
              <a:ext uri="{FF2B5EF4-FFF2-40B4-BE49-F238E27FC236}">
                <a16:creationId xmlns:a16="http://schemas.microsoft.com/office/drawing/2014/main" id="{91EEA35E-2A56-45E7-AFDB-4860BB17ACB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8649" y="3602760"/>
            <a:ext cx="5449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How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many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green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squares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are in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image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?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64" name="CuadroTexto 46">
            <a:extLst>
              <a:ext uri="{FF2B5EF4-FFF2-40B4-BE49-F238E27FC236}">
                <a16:creationId xmlns:a16="http://schemas.microsoft.com/office/drawing/2014/main" id="{DCAA04D0-242A-DC38-0A07-9994687A1DC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8649" y="4648047"/>
            <a:ext cx="585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How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many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red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squares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are in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image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?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85" name="CuadroTexto 46">
            <a:extLst>
              <a:ext uri="{FF2B5EF4-FFF2-40B4-BE49-F238E27FC236}">
                <a16:creationId xmlns:a16="http://schemas.microsoft.com/office/drawing/2014/main" id="{85C890AF-6DEC-FA60-4BB8-8B4772CE252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8649" y="5725211"/>
            <a:ext cx="585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How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many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orange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squares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are in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image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?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642797A-03F0-8100-8F96-4B27EB021C4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4163" y="1987031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6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67DE00D-F460-82E5-2B6A-F3DC2866CC3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56733" y="1987031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5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B66B1A2-C3BB-A7D4-342D-962C45C3200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34297" y="1987031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3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3F9C900-427B-891C-FA8F-3664324DB05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75279" y="1987031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8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127271B2-EA4C-3A17-A3AE-330010931D7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563193" y="2285999"/>
            <a:ext cx="26708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317A6587-FFA4-6748-B822-7A77E256A75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563193" y="3370206"/>
            <a:ext cx="26708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CBE912C-BF4D-FDEF-B2A6-37CDC127803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563193" y="4508347"/>
            <a:ext cx="26708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07E2F166-4F48-4229-7E0E-31210532950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563193" y="5548514"/>
            <a:ext cx="26708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605C4920-6847-5C4A-042A-EA87FCFFAC7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563193" y="6588681"/>
            <a:ext cx="26708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6D5569A6-1502-E6F7-48FC-E9973A05BC4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4163" y="3045028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2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050D687-0A40-39A9-504B-51BBF2A08AE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56733" y="3045028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4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530DE4FE-DD2D-5041-F0C4-A6A7557F91B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34297" y="3030743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3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2E3BC9C7-F3FD-89D5-894E-2EB1BBD42DB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75279" y="3031456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5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CA868FA2-FB58-C010-209C-54F012CB276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4163" y="4153247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2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720F89E2-9A60-6A9E-DC6F-856769B7F71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56733" y="4153247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4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93B2A46A-E1FD-D2CB-A1EA-B4E6D0C7E35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34297" y="4153247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3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7EFF43A-E232-5CC5-25DB-BE8F9335CE0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75279" y="4153247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8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BF8F42A-BEE9-CC96-DC73-47F9DF7B74F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4163" y="5226765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6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D6322995-8108-1C58-D6FA-FFDC81B879E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56733" y="5226765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3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B2EE793-ADDF-241A-C131-BF3C2C953E0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34297" y="5212480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5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19066671-3210-57AB-8007-274D3F64587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75279" y="5213193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4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33B58E2F-5C6D-0A0E-A690-A63BBC53358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4163" y="6237010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1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1907A2B-A798-7A81-093F-52B5834710A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56733" y="6237010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5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73B3E83D-9845-A9E5-D8D4-D801E532B87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34297" y="6237010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3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CA40036-2ED1-845A-080A-3A87510BCA8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75279" y="6237010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2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74" name="Rectángulo 3">
            <a:extLst>
              <a:ext uri="{FF2B5EF4-FFF2-40B4-BE49-F238E27FC236}">
                <a16:creationId xmlns:a16="http://schemas.microsoft.com/office/drawing/2014/main" id="{AE72FF73-8052-93DE-3DA9-92822F54EA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1012" y="6717313"/>
            <a:ext cx="439200" cy="440686"/>
          </a:xfrm>
          <a:prstGeom prst="rect">
            <a:avLst/>
          </a:prstGeom>
          <a:solidFill>
            <a:srgbClr val="017FDD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latin typeface="Akaya Telivigala" pitchFamily="2" charset="0"/>
              <a:cs typeface="Akaya Telivigala" pitchFamily="2" charset="0"/>
            </a:endParaRPr>
          </a:p>
        </p:txBody>
      </p:sp>
      <p:sp>
        <p:nvSpPr>
          <p:cNvPr id="75" name="Rectángulo 4">
            <a:extLst>
              <a:ext uri="{FF2B5EF4-FFF2-40B4-BE49-F238E27FC236}">
                <a16:creationId xmlns:a16="http://schemas.microsoft.com/office/drawing/2014/main" id="{0AFD6A47-142C-2BB8-A3B1-E4906F641E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1012" y="7375722"/>
            <a:ext cx="439200" cy="440686"/>
          </a:xfrm>
          <a:prstGeom prst="rect">
            <a:avLst/>
          </a:prstGeom>
          <a:solidFill>
            <a:srgbClr val="FFFF25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ángulo 5">
            <a:extLst>
              <a:ext uri="{FF2B5EF4-FFF2-40B4-BE49-F238E27FC236}">
                <a16:creationId xmlns:a16="http://schemas.microsoft.com/office/drawing/2014/main" id="{7CCA82EE-DA0F-D477-16B0-3A160CB3A1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1012" y="8009181"/>
            <a:ext cx="439200" cy="440686"/>
          </a:xfrm>
          <a:prstGeom prst="rect">
            <a:avLst/>
          </a:prstGeom>
          <a:solidFill>
            <a:srgbClr val="017FDD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ángulo 6">
            <a:extLst>
              <a:ext uri="{FF2B5EF4-FFF2-40B4-BE49-F238E27FC236}">
                <a16:creationId xmlns:a16="http://schemas.microsoft.com/office/drawing/2014/main" id="{4D99CF62-9125-03BD-E8D1-91283259A2B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1012" y="8618575"/>
            <a:ext cx="439200" cy="440686"/>
          </a:xfrm>
          <a:prstGeom prst="rect">
            <a:avLst/>
          </a:prstGeom>
          <a:solidFill>
            <a:srgbClr val="FF1919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ángulo 7">
            <a:extLst>
              <a:ext uri="{FF2B5EF4-FFF2-40B4-BE49-F238E27FC236}">
                <a16:creationId xmlns:a16="http://schemas.microsoft.com/office/drawing/2014/main" id="{3820BB80-8F4F-04CB-E579-BDEE3FC0199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25302" y="7375722"/>
            <a:ext cx="439200" cy="440686"/>
          </a:xfrm>
          <a:prstGeom prst="rect">
            <a:avLst/>
          </a:prstGeom>
          <a:solidFill>
            <a:srgbClr val="FFFF25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ángulo 8">
            <a:extLst>
              <a:ext uri="{FF2B5EF4-FFF2-40B4-BE49-F238E27FC236}">
                <a16:creationId xmlns:a16="http://schemas.microsoft.com/office/drawing/2014/main" id="{041CA556-5C64-6976-9A53-494FB1D339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25302" y="8618575"/>
            <a:ext cx="439200" cy="440686"/>
          </a:xfrm>
          <a:prstGeom prst="rect">
            <a:avLst/>
          </a:prstGeom>
          <a:solidFill>
            <a:srgbClr val="FFFF25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ángulo 9">
            <a:extLst>
              <a:ext uri="{FF2B5EF4-FFF2-40B4-BE49-F238E27FC236}">
                <a16:creationId xmlns:a16="http://schemas.microsoft.com/office/drawing/2014/main" id="{ADA975B9-E842-115A-EEDA-B1E6FCD4ED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51313" y="8618575"/>
            <a:ext cx="439200" cy="440686"/>
          </a:xfrm>
          <a:prstGeom prst="rect">
            <a:avLst/>
          </a:prstGeom>
          <a:solidFill>
            <a:srgbClr val="FF1919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ángulo 10">
            <a:extLst>
              <a:ext uri="{FF2B5EF4-FFF2-40B4-BE49-F238E27FC236}">
                <a16:creationId xmlns:a16="http://schemas.microsoft.com/office/drawing/2014/main" id="{8D8EB1B3-F66B-0BE2-891B-AB9A2D7C4E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99272" y="8618575"/>
            <a:ext cx="439200" cy="440686"/>
          </a:xfrm>
          <a:prstGeom prst="rect">
            <a:avLst/>
          </a:prstGeom>
          <a:solidFill>
            <a:srgbClr val="017FDD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ángulo 14">
            <a:extLst>
              <a:ext uri="{FF2B5EF4-FFF2-40B4-BE49-F238E27FC236}">
                <a16:creationId xmlns:a16="http://schemas.microsoft.com/office/drawing/2014/main" id="{C0F36DFD-ECB4-A809-7097-505C75236A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25302" y="8009181"/>
            <a:ext cx="439200" cy="440686"/>
          </a:xfrm>
          <a:prstGeom prst="rect">
            <a:avLst/>
          </a:prstGeom>
          <a:solidFill>
            <a:srgbClr val="00C05B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ángulo 15">
            <a:extLst>
              <a:ext uri="{FF2B5EF4-FFF2-40B4-BE49-F238E27FC236}">
                <a16:creationId xmlns:a16="http://schemas.microsoft.com/office/drawing/2014/main" id="{16853056-EC88-D3F6-C1ED-309B1CA215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51313" y="8009181"/>
            <a:ext cx="439200" cy="440686"/>
          </a:xfrm>
          <a:prstGeom prst="rect">
            <a:avLst/>
          </a:prstGeom>
          <a:solidFill>
            <a:srgbClr val="017FDD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ángulo 17">
            <a:extLst>
              <a:ext uri="{FF2B5EF4-FFF2-40B4-BE49-F238E27FC236}">
                <a16:creationId xmlns:a16="http://schemas.microsoft.com/office/drawing/2014/main" id="{D6650D3B-9FB6-AE0B-2412-3F94F80C16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1012" y="9300276"/>
            <a:ext cx="439200" cy="440686"/>
          </a:xfrm>
          <a:prstGeom prst="rect">
            <a:avLst/>
          </a:prstGeom>
          <a:solidFill>
            <a:srgbClr val="FF1919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ángulo 18">
            <a:extLst>
              <a:ext uri="{FF2B5EF4-FFF2-40B4-BE49-F238E27FC236}">
                <a16:creationId xmlns:a16="http://schemas.microsoft.com/office/drawing/2014/main" id="{75B58CD5-F3F3-3ABD-BCE3-33A3D0DFAD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25302" y="9300276"/>
            <a:ext cx="439200" cy="440686"/>
          </a:xfrm>
          <a:prstGeom prst="rect">
            <a:avLst/>
          </a:prstGeom>
          <a:solidFill>
            <a:srgbClr val="FF7619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ángulo 19">
            <a:extLst>
              <a:ext uri="{FF2B5EF4-FFF2-40B4-BE49-F238E27FC236}">
                <a16:creationId xmlns:a16="http://schemas.microsoft.com/office/drawing/2014/main" id="{711832DC-8EDC-4797-3BF1-51DA0B2493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51313" y="9300276"/>
            <a:ext cx="439200" cy="440686"/>
          </a:xfrm>
          <a:prstGeom prst="rect">
            <a:avLst/>
          </a:prstGeom>
          <a:solidFill>
            <a:srgbClr val="00C05B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ectángulo 20">
            <a:extLst>
              <a:ext uri="{FF2B5EF4-FFF2-40B4-BE49-F238E27FC236}">
                <a16:creationId xmlns:a16="http://schemas.microsoft.com/office/drawing/2014/main" id="{7ED4823C-DA8E-82F5-C04F-DD338C1067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99272" y="9300276"/>
            <a:ext cx="439200" cy="440686"/>
          </a:xfrm>
          <a:prstGeom prst="rect">
            <a:avLst/>
          </a:prstGeom>
          <a:solidFill>
            <a:srgbClr val="017FDD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ángulo 22">
            <a:extLst>
              <a:ext uri="{FF2B5EF4-FFF2-40B4-BE49-F238E27FC236}">
                <a16:creationId xmlns:a16="http://schemas.microsoft.com/office/drawing/2014/main" id="{BA18BC1F-A5FF-427D-18EA-6CCBDB76D2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123994" y="9300276"/>
            <a:ext cx="439200" cy="440686"/>
          </a:xfrm>
          <a:prstGeom prst="rect">
            <a:avLst/>
          </a:prstGeom>
          <a:solidFill>
            <a:srgbClr val="FF1919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DD49FC-FD2D-EBA9-F0E6-210327E1670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46597" y="6937656"/>
            <a:ext cx="3110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Draw</a:t>
            </a:r>
            <a:r>
              <a:rPr lang="es-ES" sz="16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and color a </a:t>
            </a:r>
            <a:r>
              <a:rPr lang="es-ES" sz="1600" b="1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square</a:t>
            </a:r>
            <a:r>
              <a:rPr lang="es-ES" sz="16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sz="1600" b="1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below</a:t>
            </a:r>
            <a:r>
              <a:rPr lang="es-ES" sz="16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.</a:t>
            </a:r>
            <a:endParaRPr lang="en-US" sz="1600" b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D932AC6-4811-AACF-C0DD-DF3C2DA2A5B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466678" y="9619539"/>
            <a:ext cx="2124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err="1">
                <a:latin typeface="Cuprum" panose="00000500000000000000" pitchFamily="2" charset="0"/>
              </a:rPr>
              <a:t>Perky</a:t>
            </a:r>
            <a:r>
              <a:rPr lang="es-ES" sz="1400" b="1" dirty="0">
                <a:latin typeface="Cuprum" panose="00000500000000000000" pitchFamily="2" charset="0"/>
              </a:rPr>
              <a:t> </a:t>
            </a:r>
            <a:r>
              <a:rPr lang="es-ES" sz="1400" b="1" dirty="0" err="1">
                <a:latin typeface="Cuprum" panose="00000500000000000000" pitchFamily="2" charset="0"/>
              </a:rPr>
              <a:t>Templates</a:t>
            </a:r>
            <a:endParaRPr lang="en-US" sz="1400" b="1" dirty="0">
              <a:latin typeface="Cuprum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578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267FAA4F-4AFD-995D-15D6-3954F7C5BB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3104"/>
            <a:ext cx="6867459" cy="990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994EF5C-FE52-6DE4-4230-5F2C0C85202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63193" y="6846520"/>
            <a:ext cx="3093795" cy="440686"/>
          </a:xfrm>
          <a:prstGeom prst="roundRect">
            <a:avLst>
              <a:gd name="adj" fmla="val 50000"/>
            </a:avLst>
          </a:prstGeom>
          <a:solidFill>
            <a:srgbClr val="E6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0A40DE38-B2A8-3136-D331-9400A2373F2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6416897"/>
            <a:ext cx="3961160" cy="3491244"/>
          </a:xfrm>
          <a:custGeom>
            <a:avLst/>
            <a:gdLst>
              <a:gd name="connsiteX0" fmla="*/ 17361 w 3985984"/>
              <a:gd name="connsiteY0" fmla="*/ 517 h 3551846"/>
              <a:gd name="connsiteX1" fmla="*/ 821244 w 3985984"/>
              <a:gd name="connsiteY1" fmla="*/ 152345 h 3551846"/>
              <a:gd name="connsiteX2" fmla="*/ 797181 w 3985984"/>
              <a:gd name="connsiteY2" fmla="*/ 657672 h 3551846"/>
              <a:gd name="connsiteX3" fmla="*/ 1615328 w 3985984"/>
              <a:gd name="connsiteY3" fmla="*/ 777987 h 3551846"/>
              <a:gd name="connsiteX4" fmla="*/ 1639392 w 3985984"/>
              <a:gd name="connsiteY4" fmla="*/ 1187061 h 3551846"/>
              <a:gd name="connsiteX5" fmla="*/ 2361286 w 3985984"/>
              <a:gd name="connsiteY5" fmla="*/ 1259251 h 3551846"/>
              <a:gd name="connsiteX6" fmla="*/ 2385349 w 3985984"/>
              <a:gd name="connsiteY6" fmla="*/ 1788640 h 3551846"/>
              <a:gd name="connsiteX7" fmla="*/ 3131307 w 3985984"/>
              <a:gd name="connsiteY7" fmla="*/ 1981145 h 3551846"/>
              <a:gd name="connsiteX8" fmla="*/ 3131307 w 3985984"/>
              <a:gd name="connsiteY8" fmla="*/ 2462408 h 3551846"/>
              <a:gd name="connsiteX9" fmla="*/ 3829139 w 3985984"/>
              <a:gd name="connsiteY9" fmla="*/ 2654914 h 3551846"/>
              <a:gd name="connsiteX10" fmla="*/ 3974017 w 3985984"/>
              <a:gd name="connsiteY10" fmla="*/ 3492356 h 3551846"/>
              <a:gd name="connsiteX11" fmla="*/ 3958648 w 3985984"/>
              <a:gd name="connsiteY11" fmla="*/ 3551846 h 3551846"/>
              <a:gd name="connsiteX12" fmla="*/ 0 w 3985984"/>
              <a:gd name="connsiteY12" fmla="*/ 3551846 h 3551846"/>
              <a:gd name="connsiteX13" fmla="*/ 0 w 3985984"/>
              <a:gd name="connsiteY13" fmla="*/ 1476 h 3551846"/>
              <a:gd name="connsiteX0" fmla="*/ 17361 w 3984675"/>
              <a:gd name="connsiteY0" fmla="*/ 517 h 3551846"/>
              <a:gd name="connsiteX1" fmla="*/ 821244 w 3984675"/>
              <a:gd name="connsiteY1" fmla="*/ 152345 h 3551846"/>
              <a:gd name="connsiteX2" fmla="*/ 797181 w 3984675"/>
              <a:gd name="connsiteY2" fmla="*/ 657672 h 3551846"/>
              <a:gd name="connsiteX3" fmla="*/ 1615328 w 3984675"/>
              <a:gd name="connsiteY3" fmla="*/ 777987 h 3551846"/>
              <a:gd name="connsiteX4" fmla="*/ 1639392 w 3984675"/>
              <a:gd name="connsiteY4" fmla="*/ 1187061 h 3551846"/>
              <a:gd name="connsiteX5" fmla="*/ 2361286 w 3984675"/>
              <a:gd name="connsiteY5" fmla="*/ 1259251 h 3551846"/>
              <a:gd name="connsiteX6" fmla="*/ 2385349 w 3984675"/>
              <a:gd name="connsiteY6" fmla="*/ 1788640 h 3551846"/>
              <a:gd name="connsiteX7" fmla="*/ 3131307 w 3984675"/>
              <a:gd name="connsiteY7" fmla="*/ 1981145 h 3551846"/>
              <a:gd name="connsiteX8" fmla="*/ 3131307 w 3984675"/>
              <a:gd name="connsiteY8" fmla="*/ 2462408 h 3551846"/>
              <a:gd name="connsiteX9" fmla="*/ 3804911 w 3984675"/>
              <a:gd name="connsiteY9" fmla="*/ 2875243 h 3551846"/>
              <a:gd name="connsiteX10" fmla="*/ 3974017 w 3984675"/>
              <a:gd name="connsiteY10" fmla="*/ 3492356 h 3551846"/>
              <a:gd name="connsiteX11" fmla="*/ 3958648 w 3984675"/>
              <a:gd name="connsiteY11" fmla="*/ 3551846 h 3551846"/>
              <a:gd name="connsiteX12" fmla="*/ 0 w 3984675"/>
              <a:gd name="connsiteY12" fmla="*/ 3551846 h 3551846"/>
              <a:gd name="connsiteX13" fmla="*/ 0 w 3984675"/>
              <a:gd name="connsiteY13" fmla="*/ 1476 h 3551846"/>
              <a:gd name="connsiteX14" fmla="*/ 17361 w 3984675"/>
              <a:gd name="connsiteY14" fmla="*/ 517 h 3551846"/>
              <a:gd name="connsiteX0" fmla="*/ 17361 w 3988334"/>
              <a:gd name="connsiteY0" fmla="*/ 517 h 3551846"/>
              <a:gd name="connsiteX1" fmla="*/ 821244 w 3988334"/>
              <a:gd name="connsiteY1" fmla="*/ 152345 h 3551846"/>
              <a:gd name="connsiteX2" fmla="*/ 797181 w 3988334"/>
              <a:gd name="connsiteY2" fmla="*/ 657672 h 3551846"/>
              <a:gd name="connsiteX3" fmla="*/ 1615328 w 3988334"/>
              <a:gd name="connsiteY3" fmla="*/ 777987 h 3551846"/>
              <a:gd name="connsiteX4" fmla="*/ 1639392 w 3988334"/>
              <a:gd name="connsiteY4" fmla="*/ 1187061 h 3551846"/>
              <a:gd name="connsiteX5" fmla="*/ 2361286 w 3988334"/>
              <a:gd name="connsiteY5" fmla="*/ 1259251 h 3551846"/>
              <a:gd name="connsiteX6" fmla="*/ 2385349 w 3988334"/>
              <a:gd name="connsiteY6" fmla="*/ 1788640 h 3551846"/>
              <a:gd name="connsiteX7" fmla="*/ 3131307 w 3988334"/>
              <a:gd name="connsiteY7" fmla="*/ 1981145 h 3551846"/>
              <a:gd name="connsiteX8" fmla="*/ 3131307 w 3988334"/>
              <a:gd name="connsiteY8" fmla="*/ 2462408 h 3551846"/>
              <a:gd name="connsiteX9" fmla="*/ 3804911 w 3988334"/>
              <a:gd name="connsiteY9" fmla="*/ 2875243 h 3551846"/>
              <a:gd name="connsiteX10" fmla="*/ 3974017 w 3988334"/>
              <a:gd name="connsiteY10" fmla="*/ 3492356 h 3551846"/>
              <a:gd name="connsiteX11" fmla="*/ 3958648 w 3988334"/>
              <a:gd name="connsiteY11" fmla="*/ 3551846 h 3551846"/>
              <a:gd name="connsiteX12" fmla="*/ 0 w 3988334"/>
              <a:gd name="connsiteY12" fmla="*/ 3551846 h 3551846"/>
              <a:gd name="connsiteX13" fmla="*/ 0 w 3988334"/>
              <a:gd name="connsiteY13" fmla="*/ 1476 h 3551846"/>
              <a:gd name="connsiteX14" fmla="*/ 17361 w 3988334"/>
              <a:gd name="connsiteY14" fmla="*/ 517 h 3551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88334" h="3551846">
                <a:moveTo>
                  <a:pt x="17361" y="517"/>
                </a:moveTo>
                <a:cubicBezTo>
                  <a:pt x="252314" y="-6446"/>
                  <a:pt x="694913" y="57597"/>
                  <a:pt x="821244" y="152345"/>
                </a:cubicBezTo>
                <a:cubicBezTo>
                  <a:pt x="965623" y="260629"/>
                  <a:pt x="664834" y="553398"/>
                  <a:pt x="797181" y="657672"/>
                </a:cubicBezTo>
                <a:cubicBezTo>
                  <a:pt x="929528" y="761946"/>
                  <a:pt x="1474960" y="689756"/>
                  <a:pt x="1615328" y="777987"/>
                </a:cubicBezTo>
                <a:cubicBezTo>
                  <a:pt x="1755696" y="866218"/>
                  <a:pt x="1515066" y="1106850"/>
                  <a:pt x="1639392" y="1187061"/>
                </a:cubicBezTo>
                <a:cubicBezTo>
                  <a:pt x="1763718" y="1267272"/>
                  <a:pt x="2236960" y="1158988"/>
                  <a:pt x="2361286" y="1259251"/>
                </a:cubicBezTo>
                <a:cubicBezTo>
                  <a:pt x="2485612" y="1359514"/>
                  <a:pt x="2257012" y="1668324"/>
                  <a:pt x="2385349" y="1788640"/>
                </a:cubicBezTo>
                <a:cubicBezTo>
                  <a:pt x="2513686" y="1908956"/>
                  <a:pt x="3006981" y="1868850"/>
                  <a:pt x="3131307" y="1981145"/>
                </a:cubicBezTo>
                <a:cubicBezTo>
                  <a:pt x="3255633" y="2093440"/>
                  <a:pt x="3019040" y="2313392"/>
                  <a:pt x="3131307" y="2462408"/>
                </a:cubicBezTo>
                <a:cubicBezTo>
                  <a:pt x="3243574" y="2611424"/>
                  <a:pt x="3633697" y="2689982"/>
                  <a:pt x="3804911" y="2875243"/>
                </a:cubicBezTo>
                <a:cubicBezTo>
                  <a:pt x="3912488" y="2991646"/>
                  <a:pt x="4029665" y="3183802"/>
                  <a:pt x="3974017" y="3492356"/>
                </a:cubicBezTo>
                <a:lnTo>
                  <a:pt x="3958648" y="3551846"/>
                </a:lnTo>
                <a:lnTo>
                  <a:pt x="0" y="3551846"/>
                </a:lnTo>
                <a:lnTo>
                  <a:pt x="0" y="1476"/>
                </a:lnTo>
                <a:lnTo>
                  <a:pt x="17361" y="517"/>
                </a:lnTo>
                <a:close/>
              </a:path>
            </a:pathLst>
          </a:custGeom>
          <a:solidFill>
            <a:srgbClr val="E6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DE67353-B36C-21A7-8926-09F8DE4873A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0"/>
            <a:ext cx="6846108" cy="575261"/>
          </a:xfrm>
          <a:prstGeom prst="rect">
            <a:avLst/>
          </a:prstGeom>
          <a:solidFill>
            <a:srgbClr val="E6F5F8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706C29E6-E03B-4BA8-A801-4E1D5898562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7275" y="1512186"/>
            <a:ext cx="5449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How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many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blue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circles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are in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image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?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609CE927-0892-403C-96F3-9DFBE9EB9EC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0689" y="714740"/>
            <a:ext cx="6405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Look at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the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image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below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 and 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choose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the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right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answer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.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Then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write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the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numbers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 in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words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.</a:t>
            </a:r>
            <a:endParaRPr lang="en-US" sz="2000" dirty="0">
              <a:latin typeface="Fredoka One" panose="02000000000000000000" pitchFamily="2" charset="0"/>
              <a:ea typeface="Andika" panose="02000000000000000000" pitchFamily="2" charset="0"/>
              <a:cs typeface="Atma" pitchFamily="2" charset="0"/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1AB9E4D3-DA09-4D61-B589-BE60F481628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7275" y="2557473"/>
            <a:ext cx="585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How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many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purple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circles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are in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image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?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E9922D8-AF89-100F-3B1F-8D4B50F9358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12149" y="1540722"/>
            <a:ext cx="1637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59" name="CuadroTexto 44">
            <a:extLst>
              <a:ext uri="{FF2B5EF4-FFF2-40B4-BE49-F238E27FC236}">
                <a16:creationId xmlns:a16="http://schemas.microsoft.com/office/drawing/2014/main" id="{91EEA35E-2A56-45E7-AFDB-4860BB17ACB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8649" y="3602760"/>
            <a:ext cx="5449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How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many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green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circles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are in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image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?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64" name="CuadroTexto 46">
            <a:extLst>
              <a:ext uri="{FF2B5EF4-FFF2-40B4-BE49-F238E27FC236}">
                <a16:creationId xmlns:a16="http://schemas.microsoft.com/office/drawing/2014/main" id="{DCAA04D0-242A-DC38-0A07-9994687A1DC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8649" y="4648047"/>
            <a:ext cx="585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How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many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pink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circles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are in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image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?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85" name="CuadroTexto 46">
            <a:extLst>
              <a:ext uri="{FF2B5EF4-FFF2-40B4-BE49-F238E27FC236}">
                <a16:creationId xmlns:a16="http://schemas.microsoft.com/office/drawing/2014/main" id="{85C890AF-6DEC-FA60-4BB8-8B4772CE252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1393" y="5693333"/>
            <a:ext cx="585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How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many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yellow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circles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are in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image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?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642797A-03F0-8100-8F96-4B27EB021C4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4163" y="2027640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3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67DE00D-F460-82E5-2B6A-F3DC2866CC3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56733" y="2027640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4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B66B1A2-C3BB-A7D4-342D-962C45C3200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34297" y="2013355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7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3F9C900-427B-891C-FA8F-3664324DB05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75279" y="2014068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2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127271B2-EA4C-3A17-A3AE-330010931D7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563193" y="2428013"/>
            <a:ext cx="26708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317A6587-FFA4-6748-B822-7A77E256A75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563193" y="3468180"/>
            <a:ext cx="26708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CBE912C-BF4D-FDEF-B2A6-37CDC127803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563193" y="4508347"/>
            <a:ext cx="26708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07E2F166-4F48-4229-7E0E-31210532950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563193" y="5548514"/>
            <a:ext cx="26708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605C4920-6847-5C4A-042A-EA87FCFFAC7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563193" y="6588681"/>
            <a:ext cx="26708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6D5569A6-1502-E6F7-48FC-E9973A05BC4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4163" y="3094015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2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050D687-0A40-39A9-504B-51BBF2A08AE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56733" y="3094015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1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530DE4FE-DD2D-5041-F0C4-A6A7557F91B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34297" y="3079730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3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2E3BC9C7-F3FD-89D5-894E-2EB1BBD42DB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75279" y="3080443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4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CA868FA2-FB58-C010-209C-54F012CB276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4163" y="4160390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3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720F89E2-9A60-6A9E-DC6F-856769B7F71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56733" y="4160390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5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93B2A46A-E1FD-D2CB-A1EA-B4E6D0C7E35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34297" y="4146105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2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7EFF43A-E232-5CC5-25DB-BE8F9335CE0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75279" y="4146818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6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BF8F42A-BEE9-CC96-DC73-47F9DF7B74F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4163" y="5226765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0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D6322995-8108-1C58-D6FA-FFDC81B879E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56733" y="5226765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2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B2EE793-ADDF-241A-C131-BF3C2C953E0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34297" y="5212480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3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19066671-3210-57AB-8007-274D3F64587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75279" y="5213193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7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33B58E2F-5C6D-0A0E-A690-A63BBC53358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4163" y="6253913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6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1907A2B-A798-7A81-093F-52B5834710A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56733" y="6253913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7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73B3E83D-9845-A9E5-D8D4-D801E532B87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34297" y="6253913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5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CA40036-2ED1-845A-080A-3A87510BCA8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75279" y="6253913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8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886D033-604D-9F59-26AD-2BAD3C69055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00198" y="6559773"/>
            <a:ext cx="3336219" cy="3281595"/>
            <a:chOff x="200198" y="6559773"/>
            <a:chExt cx="3336219" cy="328159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8397956-CDB9-397C-4581-0B0AC1BB57B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0198" y="6559773"/>
              <a:ext cx="440686" cy="4406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6BAC1A-9A72-A581-1B41-283BDA8F83F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0198" y="7266436"/>
              <a:ext cx="440686" cy="440686"/>
            </a:xfrm>
            <a:prstGeom prst="ellipse">
              <a:avLst/>
            </a:prstGeom>
            <a:solidFill>
              <a:srgbClr val="00C05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09BC0AAF-DE2A-77CC-B384-AD6C2991C7D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0198" y="7960212"/>
              <a:ext cx="440686" cy="440686"/>
            </a:xfrm>
            <a:prstGeom prst="ellipse">
              <a:avLst/>
            </a:prstGeom>
            <a:solidFill>
              <a:srgbClr val="FFFF2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9F3E96D-4DD8-F42A-5D53-5D37ED8FCC2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0198" y="8707375"/>
              <a:ext cx="440686" cy="440686"/>
            </a:xfrm>
            <a:prstGeom prst="ellipse">
              <a:avLst/>
            </a:prstGeom>
            <a:solidFill>
              <a:srgbClr val="017F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99668093-8DD1-A83C-57EF-F85DE208740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0198" y="9400682"/>
              <a:ext cx="440686" cy="440686"/>
            </a:xfrm>
            <a:prstGeom prst="ellipse">
              <a:avLst/>
            </a:prstGeom>
            <a:solidFill>
              <a:srgbClr val="00C05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E1A16116-934A-B208-9E5C-A9222FDB67F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3497" y="7266436"/>
              <a:ext cx="440686" cy="440686"/>
            </a:xfrm>
            <a:prstGeom prst="ellipse">
              <a:avLst/>
            </a:prstGeom>
            <a:solidFill>
              <a:srgbClr val="FFFF2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8BD4D7A5-6CE7-D13E-504D-3B3D1D8C1A5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3497" y="7960212"/>
              <a:ext cx="440686" cy="4406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890425B-777C-33A7-D135-64DE89D8E38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3497" y="8707375"/>
              <a:ext cx="440686" cy="440686"/>
            </a:xfrm>
            <a:prstGeom prst="ellipse">
              <a:avLst/>
            </a:prstGeom>
            <a:solidFill>
              <a:srgbClr val="FFFF2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AF00D094-0EEF-5275-0F93-94E1F198525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3497" y="9400682"/>
              <a:ext cx="440686" cy="440686"/>
            </a:xfrm>
            <a:prstGeom prst="ellipse">
              <a:avLst/>
            </a:prstGeom>
            <a:solidFill>
              <a:srgbClr val="FFFF2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A348AC72-64F2-BEF2-6915-CC1F07209CD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98401" y="7960212"/>
              <a:ext cx="440686" cy="4406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01325420-1257-2FFC-1B38-06843F85933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98401" y="8707375"/>
              <a:ext cx="440686" cy="440686"/>
            </a:xfrm>
            <a:prstGeom prst="ellipse">
              <a:avLst/>
            </a:prstGeom>
            <a:solidFill>
              <a:srgbClr val="9148C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6D1F6281-AC6E-50ED-6A4C-E237EF41A58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98401" y="9400682"/>
              <a:ext cx="440686" cy="440686"/>
            </a:xfrm>
            <a:prstGeom prst="ellipse">
              <a:avLst/>
            </a:prstGeom>
            <a:solidFill>
              <a:srgbClr val="00C05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BFEA4841-1EBD-CA15-4724-8AE469A7929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97066" y="8707375"/>
              <a:ext cx="440686" cy="440686"/>
            </a:xfrm>
            <a:prstGeom prst="ellipse">
              <a:avLst/>
            </a:prstGeom>
            <a:solidFill>
              <a:srgbClr val="FFFF2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47B314C0-E072-B31C-3C0F-5F0421AB336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97066" y="9400682"/>
              <a:ext cx="440686" cy="44068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815F56F0-EC01-0AD5-106F-85AA1A00A95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95731" y="9400682"/>
              <a:ext cx="440686" cy="440686"/>
            </a:xfrm>
            <a:prstGeom prst="ellipse">
              <a:avLst/>
            </a:prstGeom>
            <a:solidFill>
              <a:srgbClr val="FFFF2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E2D2EB30-1561-0275-1C3F-5F9AB073530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46597" y="6937656"/>
            <a:ext cx="3299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Draw</a:t>
            </a:r>
            <a:r>
              <a:rPr lang="es-ES" sz="16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and color a </a:t>
            </a:r>
            <a:r>
              <a:rPr lang="es-ES" sz="1600" b="1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circle</a:t>
            </a:r>
            <a:r>
              <a:rPr lang="es-ES" sz="16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sz="1600" b="1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below</a:t>
            </a:r>
            <a:r>
              <a:rPr lang="es-ES" sz="16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.</a:t>
            </a:r>
            <a:endParaRPr lang="en-US" sz="1600" b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A3B9F24-A16D-D322-F1FD-944C09C75D7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242" y="134827"/>
            <a:ext cx="980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Name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: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10E5226-4E7A-07BA-89B0-B9F36DE94D5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833016" y="378868"/>
            <a:ext cx="31915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262D7855-1AC8-B31F-86EC-A2659D98047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466678" y="9619539"/>
            <a:ext cx="2124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err="1">
                <a:latin typeface="Cuprum" panose="00000500000000000000" pitchFamily="2" charset="0"/>
              </a:rPr>
              <a:t>Perky</a:t>
            </a:r>
            <a:r>
              <a:rPr lang="es-ES" sz="1400" b="1" dirty="0">
                <a:latin typeface="Cuprum" panose="00000500000000000000" pitchFamily="2" charset="0"/>
              </a:rPr>
              <a:t> </a:t>
            </a:r>
            <a:r>
              <a:rPr lang="es-ES" sz="1400" b="1" dirty="0" err="1">
                <a:latin typeface="Cuprum" panose="00000500000000000000" pitchFamily="2" charset="0"/>
              </a:rPr>
              <a:t>Templates</a:t>
            </a:r>
            <a:endParaRPr lang="en-US" sz="1400" b="1" dirty="0">
              <a:latin typeface="Cuprum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73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D2837632-8FC3-876D-4379-12505A7E567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3104"/>
            <a:ext cx="6867459" cy="990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47A84BAF-EC98-87B8-93FE-8E9B4E5ECF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02597" y="6846520"/>
            <a:ext cx="3254391" cy="440686"/>
          </a:xfrm>
          <a:prstGeom prst="roundRect">
            <a:avLst>
              <a:gd name="adj" fmla="val 50000"/>
            </a:avLst>
          </a:prstGeom>
          <a:solidFill>
            <a:srgbClr val="E6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A222BFE3-6C5F-7D95-1527-A55803DF8C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6440960"/>
            <a:ext cx="3965338" cy="3478144"/>
          </a:xfrm>
          <a:custGeom>
            <a:avLst/>
            <a:gdLst>
              <a:gd name="connsiteX0" fmla="*/ 17361 w 3985984"/>
              <a:gd name="connsiteY0" fmla="*/ 517 h 3551846"/>
              <a:gd name="connsiteX1" fmla="*/ 821244 w 3985984"/>
              <a:gd name="connsiteY1" fmla="*/ 152345 h 3551846"/>
              <a:gd name="connsiteX2" fmla="*/ 797181 w 3985984"/>
              <a:gd name="connsiteY2" fmla="*/ 657672 h 3551846"/>
              <a:gd name="connsiteX3" fmla="*/ 1615328 w 3985984"/>
              <a:gd name="connsiteY3" fmla="*/ 777987 h 3551846"/>
              <a:gd name="connsiteX4" fmla="*/ 1639392 w 3985984"/>
              <a:gd name="connsiteY4" fmla="*/ 1187061 h 3551846"/>
              <a:gd name="connsiteX5" fmla="*/ 2361286 w 3985984"/>
              <a:gd name="connsiteY5" fmla="*/ 1259251 h 3551846"/>
              <a:gd name="connsiteX6" fmla="*/ 2385349 w 3985984"/>
              <a:gd name="connsiteY6" fmla="*/ 1788640 h 3551846"/>
              <a:gd name="connsiteX7" fmla="*/ 3131307 w 3985984"/>
              <a:gd name="connsiteY7" fmla="*/ 1981145 h 3551846"/>
              <a:gd name="connsiteX8" fmla="*/ 3131307 w 3985984"/>
              <a:gd name="connsiteY8" fmla="*/ 2462408 h 3551846"/>
              <a:gd name="connsiteX9" fmla="*/ 3829139 w 3985984"/>
              <a:gd name="connsiteY9" fmla="*/ 2654914 h 3551846"/>
              <a:gd name="connsiteX10" fmla="*/ 3974017 w 3985984"/>
              <a:gd name="connsiteY10" fmla="*/ 3492356 h 3551846"/>
              <a:gd name="connsiteX11" fmla="*/ 3958648 w 3985984"/>
              <a:gd name="connsiteY11" fmla="*/ 3551846 h 3551846"/>
              <a:gd name="connsiteX12" fmla="*/ 0 w 3985984"/>
              <a:gd name="connsiteY12" fmla="*/ 3551846 h 3551846"/>
              <a:gd name="connsiteX13" fmla="*/ 0 w 3985984"/>
              <a:gd name="connsiteY13" fmla="*/ 1476 h 3551846"/>
              <a:gd name="connsiteX0" fmla="*/ 17361 w 3992541"/>
              <a:gd name="connsiteY0" fmla="*/ 517 h 3551846"/>
              <a:gd name="connsiteX1" fmla="*/ 821244 w 3992541"/>
              <a:gd name="connsiteY1" fmla="*/ 152345 h 3551846"/>
              <a:gd name="connsiteX2" fmla="*/ 797181 w 3992541"/>
              <a:gd name="connsiteY2" fmla="*/ 657672 h 3551846"/>
              <a:gd name="connsiteX3" fmla="*/ 1615328 w 3992541"/>
              <a:gd name="connsiteY3" fmla="*/ 777987 h 3551846"/>
              <a:gd name="connsiteX4" fmla="*/ 1639392 w 3992541"/>
              <a:gd name="connsiteY4" fmla="*/ 1187061 h 3551846"/>
              <a:gd name="connsiteX5" fmla="*/ 2361286 w 3992541"/>
              <a:gd name="connsiteY5" fmla="*/ 1259251 h 3551846"/>
              <a:gd name="connsiteX6" fmla="*/ 2385349 w 3992541"/>
              <a:gd name="connsiteY6" fmla="*/ 1788640 h 3551846"/>
              <a:gd name="connsiteX7" fmla="*/ 3131307 w 3992541"/>
              <a:gd name="connsiteY7" fmla="*/ 1981145 h 3551846"/>
              <a:gd name="connsiteX8" fmla="*/ 3131307 w 3992541"/>
              <a:gd name="connsiteY8" fmla="*/ 2462408 h 3551846"/>
              <a:gd name="connsiteX9" fmla="*/ 3899960 w 3992541"/>
              <a:gd name="connsiteY9" fmla="*/ 2833814 h 3551846"/>
              <a:gd name="connsiteX10" fmla="*/ 3974017 w 3992541"/>
              <a:gd name="connsiteY10" fmla="*/ 3492356 h 3551846"/>
              <a:gd name="connsiteX11" fmla="*/ 3958648 w 3992541"/>
              <a:gd name="connsiteY11" fmla="*/ 3551846 h 3551846"/>
              <a:gd name="connsiteX12" fmla="*/ 0 w 3992541"/>
              <a:gd name="connsiteY12" fmla="*/ 3551846 h 3551846"/>
              <a:gd name="connsiteX13" fmla="*/ 0 w 3992541"/>
              <a:gd name="connsiteY13" fmla="*/ 1476 h 3551846"/>
              <a:gd name="connsiteX14" fmla="*/ 17361 w 3992541"/>
              <a:gd name="connsiteY14" fmla="*/ 517 h 3551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92541" h="3551846">
                <a:moveTo>
                  <a:pt x="17361" y="517"/>
                </a:moveTo>
                <a:cubicBezTo>
                  <a:pt x="252314" y="-6446"/>
                  <a:pt x="694913" y="57597"/>
                  <a:pt x="821244" y="152345"/>
                </a:cubicBezTo>
                <a:cubicBezTo>
                  <a:pt x="965623" y="260629"/>
                  <a:pt x="664834" y="553398"/>
                  <a:pt x="797181" y="657672"/>
                </a:cubicBezTo>
                <a:cubicBezTo>
                  <a:pt x="929528" y="761946"/>
                  <a:pt x="1474960" y="689756"/>
                  <a:pt x="1615328" y="777987"/>
                </a:cubicBezTo>
                <a:cubicBezTo>
                  <a:pt x="1755696" y="866218"/>
                  <a:pt x="1515066" y="1106850"/>
                  <a:pt x="1639392" y="1187061"/>
                </a:cubicBezTo>
                <a:cubicBezTo>
                  <a:pt x="1763718" y="1267272"/>
                  <a:pt x="2236960" y="1158988"/>
                  <a:pt x="2361286" y="1259251"/>
                </a:cubicBezTo>
                <a:cubicBezTo>
                  <a:pt x="2485612" y="1359514"/>
                  <a:pt x="2257012" y="1668324"/>
                  <a:pt x="2385349" y="1788640"/>
                </a:cubicBezTo>
                <a:cubicBezTo>
                  <a:pt x="2513686" y="1908956"/>
                  <a:pt x="3006981" y="1868850"/>
                  <a:pt x="3131307" y="1981145"/>
                </a:cubicBezTo>
                <a:cubicBezTo>
                  <a:pt x="3255633" y="2093440"/>
                  <a:pt x="3003198" y="2320297"/>
                  <a:pt x="3131307" y="2462408"/>
                </a:cubicBezTo>
                <a:cubicBezTo>
                  <a:pt x="3259416" y="2604519"/>
                  <a:pt x="3825320" y="2592848"/>
                  <a:pt x="3899960" y="2833814"/>
                </a:cubicBezTo>
                <a:cubicBezTo>
                  <a:pt x="3946610" y="2984418"/>
                  <a:pt x="4029665" y="3183802"/>
                  <a:pt x="3974017" y="3492356"/>
                </a:cubicBezTo>
                <a:lnTo>
                  <a:pt x="3958648" y="3551846"/>
                </a:lnTo>
                <a:lnTo>
                  <a:pt x="0" y="3551846"/>
                </a:lnTo>
                <a:lnTo>
                  <a:pt x="0" y="1476"/>
                </a:lnTo>
                <a:lnTo>
                  <a:pt x="17361" y="517"/>
                </a:lnTo>
                <a:close/>
              </a:path>
            </a:pathLst>
          </a:custGeom>
          <a:solidFill>
            <a:srgbClr val="E6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DE67353-B36C-21A7-8926-09F8DE4873A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0"/>
            <a:ext cx="6846108" cy="575261"/>
          </a:xfrm>
          <a:prstGeom prst="rect">
            <a:avLst/>
          </a:prstGeom>
          <a:solidFill>
            <a:srgbClr val="E6F5F8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706C29E6-E03B-4BA8-A801-4E1D5898562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7275" y="1512186"/>
            <a:ext cx="5449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How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many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blue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triangles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are in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image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?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609CE927-0892-403C-96F3-9DFBE9EB9EC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0689" y="714740"/>
            <a:ext cx="6405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Look at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the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image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below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 and 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choose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the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right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answer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.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Then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write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the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numbers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 in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words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.</a:t>
            </a:r>
            <a:endParaRPr lang="en-US" sz="2000" dirty="0">
              <a:latin typeface="Fredoka One" panose="02000000000000000000" pitchFamily="2" charset="0"/>
              <a:ea typeface="Andika" panose="02000000000000000000" pitchFamily="2" charset="0"/>
              <a:cs typeface="Atma" pitchFamily="2" charset="0"/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1AB9E4D3-DA09-4D61-B589-BE60F481628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7275" y="2557473"/>
            <a:ext cx="585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How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many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yellow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triangles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are in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image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?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E9922D8-AF89-100F-3B1F-8D4B50F9358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12149" y="1540722"/>
            <a:ext cx="1637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59" name="CuadroTexto 44">
            <a:extLst>
              <a:ext uri="{FF2B5EF4-FFF2-40B4-BE49-F238E27FC236}">
                <a16:creationId xmlns:a16="http://schemas.microsoft.com/office/drawing/2014/main" id="{91EEA35E-2A56-45E7-AFDB-4860BB17ACB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8649" y="3602760"/>
            <a:ext cx="5449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How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many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green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triangles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are in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image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?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64" name="CuadroTexto 46">
            <a:extLst>
              <a:ext uri="{FF2B5EF4-FFF2-40B4-BE49-F238E27FC236}">
                <a16:creationId xmlns:a16="http://schemas.microsoft.com/office/drawing/2014/main" id="{DCAA04D0-242A-DC38-0A07-9994687A1DC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8649" y="4648047"/>
            <a:ext cx="585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How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many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red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triangles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are in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image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?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85" name="CuadroTexto 46">
            <a:extLst>
              <a:ext uri="{FF2B5EF4-FFF2-40B4-BE49-F238E27FC236}">
                <a16:creationId xmlns:a16="http://schemas.microsoft.com/office/drawing/2014/main" id="{85C890AF-6DEC-FA60-4BB8-8B4772CE252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1393" y="5693333"/>
            <a:ext cx="585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How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many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orange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triangles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are in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image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?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642797A-03F0-8100-8F96-4B27EB021C4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4163" y="2027640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5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67DE00D-F460-82E5-2B6A-F3DC2866CC3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56733" y="2027640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2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B66B1A2-C3BB-A7D4-342D-962C45C3200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34297" y="2013355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3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3F9C900-427B-891C-FA8F-3664324DB05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75279" y="2014068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6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127271B2-EA4C-3A17-A3AE-330010931D7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563193" y="2428013"/>
            <a:ext cx="26708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317A6587-FFA4-6748-B822-7A77E256A75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563193" y="3468180"/>
            <a:ext cx="26708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CBE912C-BF4D-FDEF-B2A6-37CDC127803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563193" y="4508347"/>
            <a:ext cx="26708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07E2F166-4F48-4229-7E0E-31210532950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563193" y="5548514"/>
            <a:ext cx="26708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605C4920-6847-5C4A-042A-EA87FCFFAC7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563193" y="6588681"/>
            <a:ext cx="26708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6D5569A6-1502-E6F7-48FC-E9973A05BC4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4163" y="3094015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3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050D687-0A40-39A9-504B-51BBF2A08AE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56733" y="3094015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4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530DE4FE-DD2D-5041-F0C4-A6A7557F91B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34297" y="3079730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5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2E3BC9C7-F3FD-89D5-894E-2EB1BBD42DB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75279" y="3080443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2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CA868FA2-FB58-C010-209C-54F012CB276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4163" y="4160390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4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720F89E2-9A60-6A9E-DC6F-856769B7F71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56733" y="4160390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5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93B2A46A-E1FD-D2CB-A1EA-B4E6D0C7E35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34297" y="4146105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3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7EFF43A-E232-5CC5-25DB-BE8F9335CE0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75279" y="4146818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7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BF8F42A-BEE9-CC96-DC73-47F9DF7B74F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4163" y="5226765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5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D6322995-8108-1C58-D6FA-FFDC81B879E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56733" y="5226765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4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B2EE793-ADDF-241A-C131-BF3C2C953E0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34297" y="5212480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3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19066671-3210-57AB-8007-274D3F64587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75279" y="5213193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6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33B58E2F-5C6D-0A0E-A690-A63BBC53358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4163" y="6293140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2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1907A2B-A798-7A81-093F-52B5834710A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56733" y="6293140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3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73B3E83D-9845-A9E5-D8D4-D801E532B87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34297" y="6278855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1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CA40036-2ED1-845A-080A-3A87510BCA8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75279" y="6279568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5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74" name="Rectángulo 3">
            <a:extLst>
              <a:ext uri="{FF2B5EF4-FFF2-40B4-BE49-F238E27FC236}">
                <a16:creationId xmlns:a16="http://schemas.microsoft.com/office/drawing/2014/main" id="{AE72FF73-8052-93DE-3DA9-92822F54EA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6574" y="6645876"/>
            <a:ext cx="559218" cy="561110"/>
          </a:xfrm>
          <a:prstGeom prst="triangle">
            <a:avLst/>
          </a:prstGeom>
          <a:solidFill>
            <a:srgbClr val="FFFF25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latin typeface="Akaya Telivigala" pitchFamily="2" charset="0"/>
              <a:cs typeface="Akaya Telivigala" pitchFamily="2" charset="0"/>
            </a:endParaRPr>
          </a:p>
        </p:txBody>
      </p:sp>
      <p:sp>
        <p:nvSpPr>
          <p:cNvPr id="75" name="Rectángulo 4">
            <a:extLst>
              <a:ext uri="{FF2B5EF4-FFF2-40B4-BE49-F238E27FC236}">
                <a16:creationId xmlns:a16="http://schemas.microsoft.com/office/drawing/2014/main" id="{0AFD6A47-142C-2BB8-A3B1-E4906F641E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1012" y="7357972"/>
            <a:ext cx="550325" cy="552187"/>
          </a:xfrm>
          <a:prstGeom prst="triangle">
            <a:avLst/>
          </a:prstGeom>
          <a:solidFill>
            <a:srgbClr val="FFFF25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ángulo 5">
            <a:extLst>
              <a:ext uri="{FF2B5EF4-FFF2-40B4-BE49-F238E27FC236}">
                <a16:creationId xmlns:a16="http://schemas.microsoft.com/office/drawing/2014/main" id="{7CCA82EE-DA0F-D477-16B0-3A160CB3A1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1012" y="7978184"/>
            <a:ext cx="550325" cy="552187"/>
          </a:xfrm>
          <a:prstGeom prst="triangle">
            <a:avLst/>
          </a:prstGeom>
          <a:solidFill>
            <a:srgbClr val="017FDD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ángulo 6">
            <a:extLst>
              <a:ext uri="{FF2B5EF4-FFF2-40B4-BE49-F238E27FC236}">
                <a16:creationId xmlns:a16="http://schemas.microsoft.com/office/drawing/2014/main" id="{4D99CF62-9125-03BD-E8D1-91283259A2B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1012" y="8604637"/>
            <a:ext cx="550325" cy="552187"/>
          </a:xfrm>
          <a:prstGeom prst="triangle">
            <a:avLst/>
          </a:prstGeom>
          <a:solidFill>
            <a:srgbClr val="FF1919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ángulo 7">
            <a:extLst>
              <a:ext uri="{FF2B5EF4-FFF2-40B4-BE49-F238E27FC236}">
                <a16:creationId xmlns:a16="http://schemas.microsoft.com/office/drawing/2014/main" id="{3820BB80-8F4F-04CB-E579-BDEE3FC0199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12823" y="7357972"/>
            <a:ext cx="550325" cy="552187"/>
          </a:xfrm>
          <a:prstGeom prst="triangle">
            <a:avLst/>
          </a:prstGeom>
          <a:solidFill>
            <a:srgbClr val="FF1919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ángulo 8">
            <a:extLst>
              <a:ext uri="{FF2B5EF4-FFF2-40B4-BE49-F238E27FC236}">
                <a16:creationId xmlns:a16="http://schemas.microsoft.com/office/drawing/2014/main" id="{041CA556-5C64-6976-9A53-494FB1D339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12823" y="8652840"/>
            <a:ext cx="550325" cy="552187"/>
          </a:xfrm>
          <a:prstGeom prst="triangle">
            <a:avLst/>
          </a:prstGeom>
          <a:solidFill>
            <a:srgbClr val="FFFF25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ángulo 9">
            <a:extLst>
              <a:ext uri="{FF2B5EF4-FFF2-40B4-BE49-F238E27FC236}">
                <a16:creationId xmlns:a16="http://schemas.microsoft.com/office/drawing/2014/main" id="{ADA975B9-E842-115A-EEDA-B1E6FCD4ED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31518" y="8639230"/>
            <a:ext cx="550325" cy="552187"/>
          </a:xfrm>
          <a:prstGeom prst="triangle">
            <a:avLst/>
          </a:prstGeom>
          <a:solidFill>
            <a:srgbClr val="FF1919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ángulo 10">
            <a:extLst>
              <a:ext uri="{FF2B5EF4-FFF2-40B4-BE49-F238E27FC236}">
                <a16:creationId xmlns:a16="http://schemas.microsoft.com/office/drawing/2014/main" id="{8D8EB1B3-F66B-0BE2-891B-AB9A2D7C4E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404434" y="8604637"/>
            <a:ext cx="550325" cy="552187"/>
          </a:xfrm>
          <a:prstGeom prst="triangle">
            <a:avLst/>
          </a:prstGeom>
          <a:solidFill>
            <a:srgbClr val="00C05B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ángulo 14">
            <a:extLst>
              <a:ext uri="{FF2B5EF4-FFF2-40B4-BE49-F238E27FC236}">
                <a16:creationId xmlns:a16="http://schemas.microsoft.com/office/drawing/2014/main" id="{C0F36DFD-ECB4-A809-7097-505C75236A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12823" y="8005406"/>
            <a:ext cx="550325" cy="552187"/>
          </a:xfrm>
          <a:prstGeom prst="triangle">
            <a:avLst/>
          </a:prstGeom>
          <a:solidFill>
            <a:srgbClr val="00C05B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ángulo 15">
            <a:extLst>
              <a:ext uri="{FF2B5EF4-FFF2-40B4-BE49-F238E27FC236}">
                <a16:creationId xmlns:a16="http://schemas.microsoft.com/office/drawing/2014/main" id="{16853056-EC88-D3F6-C1ED-309B1CA215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31518" y="7978184"/>
            <a:ext cx="550325" cy="552187"/>
          </a:xfrm>
          <a:prstGeom prst="triangle">
            <a:avLst/>
          </a:prstGeom>
          <a:solidFill>
            <a:srgbClr val="FFFF25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ángulo 17">
            <a:extLst>
              <a:ext uri="{FF2B5EF4-FFF2-40B4-BE49-F238E27FC236}">
                <a16:creationId xmlns:a16="http://schemas.microsoft.com/office/drawing/2014/main" id="{D6650D3B-9FB6-AE0B-2412-3F94F80C16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1012" y="9300275"/>
            <a:ext cx="550325" cy="552187"/>
          </a:xfrm>
          <a:prstGeom prst="triangle">
            <a:avLst/>
          </a:prstGeom>
          <a:solidFill>
            <a:srgbClr val="017FDD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ángulo 18">
            <a:extLst>
              <a:ext uri="{FF2B5EF4-FFF2-40B4-BE49-F238E27FC236}">
                <a16:creationId xmlns:a16="http://schemas.microsoft.com/office/drawing/2014/main" id="{75B58CD5-F3F3-3ABD-BCE3-33A3D0DFAD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12823" y="9300275"/>
            <a:ext cx="550325" cy="552187"/>
          </a:xfrm>
          <a:prstGeom prst="triangle">
            <a:avLst/>
          </a:prstGeom>
          <a:solidFill>
            <a:srgbClr val="FF1919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ángulo 19">
            <a:extLst>
              <a:ext uri="{FF2B5EF4-FFF2-40B4-BE49-F238E27FC236}">
                <a16:creationId xmlns:a16="http://schemas.microsoft.com/office/drawing/2014/main" id="{711832DC-8EDC-4797-3BF1-51DA0B2493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31518" y="9300275"/>
            <a:ext cx="550325" cy="552187"/>
          </a:xfrm>
          <a:prstGeom prst="triangle">
            <a:avLst/>
          </a:prstGeom>
          <a:solidFill>
            <a:srgbClr val="FF7619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ectángulo 20">
            <a:extLst>
              <a:ext uri="{FF2B5EF4-FFF2-40B4-BE49-F238E27FC236}">
                <a16:creationId xmlns:a16="http://schemas.microsoft.com/office/drawing/2014/main" id="{7ED4823C-DA8E-82F5-C04F-DD338C1067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404434" y="9300275"/>
            <a:ext cx="550325" cy="552187"/>
          </a:xfrm>
          <a:prstGeom prst="triangle">
            <a:avLst/>
          </a:prstGeom>
          <a:solidFill>
            <a:srgbClr val="00C05B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ángulo 22">
            <a:extLst>
              <a:ext uri="{FF2B5EF4-FFF2-40B4-BE49-F238E27FC236}">
                <a16:creationId xmlns:a16="http://schemas.microsoft.com/office/drawing/2014/main" id="{BA18BC1F-A5FF-427D-18EA-6CCBDB76D2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123993" y="9300275"/>
            <a:ext cx="550325" cy="552187"/>
          </a:xfrm>
          <a:prstGeom prst="triangle">
            <a:avLst/>
          </a:prstGeom>
          <a:solidFill>
            <a:srgbClr val="FF1919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87BB563-6B76-F59B-5C6D-548BDFFBBFA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02598" y="6945421"/>
            <a:ext cx="3219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Draw</a:t>
            </a:r>
            <a:r>
              <a:rPr lang="es-ES" sz="16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and color a </a:t>
            </a:r>
            <a:r>
              <a:rPr lang="es-ES" sz="1600" b="1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triangle</a:t>
            </a:r>
            <a:r>
              <a:rPr lang="es-ES" sz="16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sz="1600" b="1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below</a:t>
            </a:r>
            <a:r>
              <a:rPr lang="es-ES" sz="16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.</a:t>
            </a:r>
            <a:endParaRPr lang="en-US" sz="1600" b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56915F8-C768-4773-924F-320FFC76460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242" y="134827"/>
            <a:ext cx="980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Name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: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96E8A99-A259-F71F-4300-CF5AB84034D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833016" y="378868"/>
            <a:ext cx="31915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5979615D-B092-FBFC-60A1-3129EF1C2C2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466678" y="9619539"/>
            <a:ext cx="2124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err="1">
                <a:latin typeface="Cuprum" panose="00000500000000000000" pitchFamily="2" charset="0"/>
              </a:rPr>
              <a:t>Perky</a:t>
            </a:r>
            <a:r>
              <a:rPr lang="es-ES" sz="1400" b="1" dirty="0">
                <a:latin typeface="Cuprum" panose="00000500000000000000" pitchFamily="2" charset="0"/>
              </a:rPr>
              <a:t> </a:t>
            </a:r>
            <a:r>
              <a:rPr lang="es-ES" sz="1400" b="1" dirty="0" err="1">
                <a:latin typeface="Cuprum" panose="00000500000000000000" pitchFamily="2" charset="0"/>
              </a:rPr>
              <a:t>Templates</a:t>
            </a:r>
            <a:endParaRPr lang="en-US" sz="1400" b="1" dirty="0">
              <a:latin typeface="Cuprum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359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>
            <a:extLst>
              <a:ext uri="{FF2B5EF4-FFF2-40B4-BE49-F238E27FC236}">
                <a16:creationId xmlns:a16="http://schemas.microsoft.com/office/drawing/2014/main" id="{22AFBFE2-47F2-4C9D-7ED1-AB5D9C2F4CC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3104"/>
            <a:ext cx="6867459" cy="990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1930FD3C-F2FB-4696-03DB-D8DD0792C3F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159507" y="6846520"/>
            <a:ext cx="3497481" cy="440686"/>
          </a:xfrm>
          <a:prstGeom prst="roundRect">
            <a:avLst>
              <a:gd name="adj" fmla="val 50000"/>
            </a:avLst>
          </a:prstGeom>
          <a:solidFill>
            <a:srgbClr val="E6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D532D798-9329-2AF3-4977-E1964B8D9EE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6440960"/>
            <a:ext cx="3965338" cy="3478144"/>
          </a:xfrm>
          <a:custGeom>
            <a:avLst/>
            <a:gdLst>
              <a:gd name="connsiteX0" fmla="*/ 17361 w 3985984"/>
              <a:gd name="connsiteY0" fmla="*/ 517 h 3551846"/>
              <a:gd name="connsiteX1" fmla="*/ 821244 w 3985984"/>
              <a:gd name="connsiteY1" fmla="*/ 152345 h 3551846"/>
              <a:gd name="connsiteX2" fmla="*/ 797181 w 3985984"/>
              <a:gd name="connsiteY2" fmla="*/ 657672 h 3551846"/>
              <a:gd name="connsiteX3" fmla="*/ 1615328 w 3985984"/>
              <a:gd name="connsiteY3" fmla="*/ 777987 h 3551846"/>
              <a:gd name="connsiteX4" fmla="*/ 1639392 w 3985984"/>
              <a:gd name="connsiteY4" fmla="*/ 1187061 h 3551846"/>
              <a:gd name="connsiteX5" fmla="*/ 2361286 w 3985984"/>
              <a:gd name="connsiteY5" fmla="*/ 1259251 h 3551846"/>
              <a:gd name="connsiteX6" fmla="*/ 2385349 w 3985984"/>
              <a:gd name="connsiteY6" fmla="*/ 1788640 h 3551846"/>
              <a:gd name="connsiteX7" fmla="*/ 3131307 w 3985984"/>
              <a:gd name="connsiteY7" fmla="*/ 1981145 h 3551846"/>
              <a:gd name="connsiteX8" fmla="*/ 3131307 w 3985984"/>
              <a:gd name="connsiteY8" fmla="*/ 2462408 h 3551846"/>
              <a:gd name="connsiteX9" fmla="*/ 3829139 w 3985984"/>
              <a:gd name="connsiteY9" fmla="*/ 2654914 h 3551846"/>
              <a:gd name="connsiteX10" fmla="*/ 3974017 w 3985984"/>
              <a:gd name="connsiteY10" fmla="*/ 3492356 h 3551846"/>
              <a:gd name="connsiteX11" fmla="*/ 3958648 w 3985984"/>
              <a:gd name="connsiteY11" fmla="*/ 3551846 h 3551846"/>
              <a:gd name="connsiteX12" fmla="*/ 0 w 3985984"/>
              <a:gd name="connsiteY12" fmla="*/ 3551846 h 3551846"/>
              <a:gd name="connsiteX13" fmla="*/ 0 w 3985984"/>
              <a:gd name="connsiteY13" fmla="*/ 1476 h 3551846"/>
              <a:gd name="connsiteX0" fmla="*/ 17361 w 3992541"/>
              <a:gd name="connsiteY0" fmla="*/ 517 h 3551846"/>
              <a:gd name="connsiteX1" fmla="*/ 821244 w 3992541"/>
              <a:gd name="connsiteY1" fmla="*/ 152345 h 3551846"/>
              <a:gd name="connsiteX2" fmla="*/ 797181 w 3992541"/>
              <a:gd name="connsiteY2" fmla="*/ 657672 h 3551846"/>
              <a:gd name="connsiteX3" fmla="*/ 1615328 w 3992541"/>
              <a:gd name="connsiteY3" fmla="*/ 777987 h 3551846"/>
              <a:gd name="connsiteX4" fmla="*/ 1639392 w 3992541"/>
              <a:gd name="connsiteY4" fmla="*/ 1187061 h 3551846"/>
              <a:gd name="connsiteX5" fmla="*/ 2361286 w 3992541"/>
              <a:gd name="connsiteY5" fmla="*/ 1259251 h 3551846"/>
              <a:gd name="connsiteX6" fmla="*/ 2385349 w 3992541"/>
              <a:gd name="connsiteY6" fmla="*/ 1788640 h 3551846"/>
              <a:gd name="connsiteX7" fmla="*/ 3131307 w 3992541"/>
              <a:gd name="connsiteY7" fmla="*/ 1981145 h 3551846"/>
              <a:gd name="connsiteX8" fmla="*/ 3131307 w 3992541"/>
              <a:gd name="connsiteY8" fmla="*/ 2462408 h 3551846"/>
              <a:gd name="connsiteX9" fmla="*/ 3899960 w 3992541"/>
              <a:gd name="connsiteY9" fmla="*/ 2833814 h 3551846"/>
              <a:gd name="connsiteX10" fmla="*/ 3974017 w 3992541"/>
              <a:gd name="connsiteY10" fmla="*/ 3492356 h 3551846"/>
              <a:gd name="connsiteX11" fmla="*/ 3958648 w 3992541"/>
              <a:gd name="connsiteY11" fmla="*/ 3551846 h 3551846"/>
              <a:gd name="connsiteX12" fmla="*/ 0 w 3992541"/>
              <a:gd name="connsiteY12" fmla="*/ 3551846 h 3551846"/>
              <a:gd name="connsiteX13" fmla="*/ 0 w 3992541"/>
              <a:gd name="connsiteY13" fmla="*/ 1476 h 3551846"/>
              <a:gd name="connsiteX14" fmla="*/ 17361 w 3992541"/>
              <a:gd name="connsiteY14" fmla="*/ 517 h 3551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92541" h="3551846">
                <a:moveTo>
                  <a:pt x="17361" y="517"/>
                </a:moveTo>
                <a:cubicBezTo>
                  <a:pt x="252314" y="-6446"/>
                  <a:pt x="694913" y="57597"/>
                  <a:pt x="821244" y="152345"/>
                </a:cubicBezTo>
                <a:cubicBezTo>
                  <a:pt x="965623" y="260629"/>
                  <a:pt x="664834" y="553398"/>
                  <a:pt x="797181" y="657672"/>
                </a:cubicBezTo>
                <a:cubicBezTo>
                  <a:pt x="929528" y="761946"/>
                  <a:pt x="1474960" y="689756"/>
                  <a:pt x="1615328" y="777987"/>
                </a:cubicBezTo>
                <a:cubicBezTo>
                  <a:pt x="1755696" y="866218"/>
                  <a:pt x="1515066" y="1106850"/>
                  <a:pt x="1639392" y="1187061"/>
                </a:cubicBezTo>
                <a:cubicBezTo>
                  <a:pt x="1763718" y="1267272"/>
                  <a:pt x="2236960" y="1158988"/>
                  <a:pt x="2361286" y="1259251"/>
                </a:cubicBezTo>
                <a:cubicBezTo>
                  <a:pt x="2485612" y="1359514"/>
                  <a:pt x="2257012" y="1668324"/>
                  <a:pt x="2385349" y="1788640"/>
                </a:cubicBezTo>
                <a:cubicBezTo>
                  <a:pt x="2513686" y="1908956"/>
                  <a:pt x="3006981" y="1868850"/>
                  <a:pt x="3131307" y="1981145"/>
                </a:cubicBezTo>
                <a:cubicBezTo>
                  <a:pt x="3255633" y="2093440"/>
                  <a:pt x="3003198" y="2320297"/>
                  <a:pt x="3131307" y="2462408"/>
                </a:cubicBezTo>
                <a:cubicBezTo>
                  <a:pt x="3259416" y="2604519"/>
                  <a:pt x="3825320" y="2592848"/>
                  <a:pt x="3899960" y="2833814"/>
                </a:cubicBezTo>
                <a:cubicBezTo>
                  <a:pt x="3946610" y="2984418"/>
                  <a:pt x="4029665" y="3183802"/>
                  <a:pt x="3974017" y="3492356"/>
                </a:cubicBezTo>
                <a:lnTo>
                  <a:pt x="3958648" y="3551846"/>
                </a:lnTo>
                <a:lnTo>
                  <a:pt x="0" y="3551846"/>
                </a:lnTo>
                <a:lnTo>
                  <a:pt x="0" y="1476"/>
                </a:lnTo>
                <a:lnTo>
                  <a:pt x="17361" y="517"/>
                </a:lnTo>
                <a:close/>
              </a:path>
            </a:pathLst>
          </a:custGeom>
          <a:solidFill>
            <a:srgbClr val="E6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DE67353-B36C-21A7-8926-09F8DE4873A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0"/>
            <a:ext cx="6846108" cy="575261"/>
          </a:xfrm>
          <a:prstGeom prst="rect">
            <a:avLst/>
          </a:prstGeom>
          <a:solidFill>
            <a:srgbClr val="E6F5F8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706C29E6-E03B-4BA8-A801-4E1D5898562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7275" y="1512186"/>
            <a:ext cx="5449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How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many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blue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rectangles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are in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image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?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609CE927-0892-403C-96F3-9DFBE9EB9EC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0689" y="714740"/>
            <a:ext cx="6405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Look at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the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image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below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 and 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choose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the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right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answer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.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Then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write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the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numbers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 in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words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.</a:t>
            </a:r>
            <a:endParaRPr lang="en-US" sz="2000" dirty="0">
              <a:latin typeface="Fredoka One" panose="02000000000000000000" pitchFamily="2" charset="0"/>
              <a:ea typeface="Andika" panose="02000000000000000000" pitchFamily="2" charset="0"/>
              <a:cs typeface="Atma" pitchFamily="2" charset="0"/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1AB9E4D3-DA09-4D61-B589-BE60F481628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7275" y="2557473"/>
            <a:ext cx="585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How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many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yellow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rectangles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are in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image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?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59" name="CuadroTexto 44">
            <a:extLst>
              <a:ext uri="{FF2B5EF4-FFF2-40B4-BE49-F238E27FC236}">
                <a16:creationId xmlns:a16="http://schemas.microsoft.com/office/drawing/2014/main" id="{91EEA35E-2A56-45E7-AFDB-4860BB17ACB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8649" y="3602760"/>
            <a:ext cx="5449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How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many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green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rectangles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are in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image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?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64" name="CuadroTexto 46">
            <a:extLst>
              <a:ext uri="{FF2B5EF4-FFF2-40B4-BE49-F238E27FC236}">
                <a16:creationId xmlns:a16="http://schemas.microsoft.com/office/drawing/2014/main" id="{DCAA04D0-242A-DC38-0A07-9994687A1DC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8649" y="4648047"/>
            <a:ext cx="585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How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many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pink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rectangles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are in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image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?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85" name="CuadroTexto 46">
            <a:extLst>
              <a:ext uri="{FF2B5EF4-FFF2-40B4-BE49-F238E27FC236}">
                <a16:creationId xmlns:a16="http://schemas.microsoft.com/office/drawing/2014/main" id="{85C890AF-6DEC-FA60-4BB8-8B4772CE252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1393" y="5693333"/>
            <a:ext cx="585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How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many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white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rectangles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are in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image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?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642797A-03F0-8100-8F96-4B27EB021C4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4163" y="2027640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6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67DE00D-F460-82E5-2B6A-F3DC2866CC3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56733" y="2027640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5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B66B1A2-C3BB-A7D4-342D-962C45C3200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34297" y="2013355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3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3F9C900-427B-891C-FA8F-3664324DB05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75279" y="2014068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8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127271B2-EA4C-3A17-A3AE-330010931D7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563193" y="2428013"/>
            <a:ext cx="26708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317A6587-FFA4-6748-B822-7A77E256A75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563193" y="3468180"/>
            <a:ext cx="26708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CBE912C-BF4D-FDEF-B2A6-37CDC127803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563193" y="4508347"/>
            <a:ext cx="26708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07E2F166-4F48-4229-7E0E-31210532950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563193" y="5548514"/>
            <a:ext cx="26708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605C4920-6847-5C4A-042A-EA87FCFFAC7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563193" y="6588681"/>
            <a:ext cx="26708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6D5569A6-1502-E6F7-48FC-E9973A05BC4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4163" y="3094015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2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050D687-0A40-39A9-504B-51BBF2A08AE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56733" y="3094015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4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530DE4FE-DD2D-5041-F0C4-A6A7557F91B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34297" y="3079730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3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2E3BC9C7-F3FD-89D5-894E-2EB1BBD42DB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75279" y="3080443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5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CA868FA2-FB58-C010-209C-54F012CB276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4163" y="4160390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6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720F89E2-9A60-6A9E-DC6F-856769B7F71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56733" y="4160390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4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93B2A46A-E1FD-D2CB-A1EA-B4E6D0C7E35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34297" y="4146105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3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7EFF43A-E232-5CC5-25DB-BE8F9335CE0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75279" y="4146818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8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BF8F42A-BEE9-CC96-DC73-47F9DF7B74F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4163" y="5226765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6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D6322995-8108-1C58-D6FA-FFDC81B879E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56733" y="5226765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4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B2EE793-ADDF-241A-C131-BF3C2C953E0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34297" y="5212480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1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19066671-3210-57AB-8007-274D3F64587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75279" y="5213193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8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33B58E2F-5C6D-0A0E-A690-A63BBC53358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4163" y="6293140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6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1907A2B-A798-7A81-093F-52B5834710A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56733" y="6293140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4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73B3E83D-9845-A9E5-D8D4-D801E532B87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34297" y="6278855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0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CA40036-2ED1-845A-080A-3A87510BCA8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75279" y="6279568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8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74" name="Rectángulo 3">
            <a:extLst>
              <a:ext uri="{FF2B5EF4-FFF2-40B4-BE49-F238E27FC236}">
                <a16:creationId xmlns:a16="http://schemas.microsoft.com/office/drawing/2014/main" id="{AE72FF73-8052-93DE-3DA9-92822F54EA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1011" y="6766300"/>
            <a:ext cx="550325" cy="354889"/>
          </a:xfrm>
          <a:prstGeom prst="flowChartProcess">
            <a:avLst/>
          </a:prstGeom>
          <a:solidFill>
            <a:srgbClr val="FFFF25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latin typeface="Akaya Telivigala" pitchFamily="2" charset="0"/>
              <a:cs typeface="Akaya Telivigala" pitchFamily="2" charset="0"/>
            </a:endParaRPr>
          </a:p>
        </p:txBody>
      </p:sp>
      <p:sp>
        <p:nvSpPr>
          <p:cNvPr id="75" name="Rectángulo 4">
            <a:extLst>
              <a:ext uri="{FF2B5EF4-FFF2-40B4-BE49-F238E27FC236}">
                <a16:creationId xmlns:a16="http://schemas.microsoft.com/office/drawing/2014/main" id="{0AFD6A47-142C-2BB8-A3B1-E4906F641E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1011" y="7399777"/>
            <a:ext cx="550325" cy="354889"/>
          </a:xfrm>
          <a:prstGeom prst="flowChartProcess">
            <a:avLst/>
          </a:prstGeom>
          <a:solidFill>
            <a:srgbClr val="9148C8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ángulo 5">
            <a:extLst>
              <a:ext uri="{FF2B5EF4-FFF2-40B4-BE49-F238E27FC236}">
                <a16:creationId xmlns:a16="http://schemas.microsoft.com/office/drawing/2014/main" id="{7CCA82EE-DA0F-D477-16B0-3A160CB3A1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1011" y="8040046"/>
            <a:ext cx="550325" cy="354889"/>
          </a:xfrm>
          <a:prstGeom prst="flowChartProcess">
            <a:avLst/>
          </a:prstGeom>
          <a:solidFill>
            <a:srgbClr val="017FDD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ángulo 6">
            <a:extLst>
              <a:ext uri="{FF2B5EF4-FFF2-40B4-BE49-F238E27FC236}">
                <a16:creationId xmlns:a16="http://schemas.microsoft.com/office/drawing/2014/main" id="{4D99CF62-9125-03BD-E8D1-91283259A2B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1011" y="8642559"/>
            <a:ext cx="550325" cy="354889"/>
          </a:xfrm>
          <a:prstGeom prst="flowChartProcess">
            <a:avLst/>
          </a:prstGeom>
          <a:solidFill>
            <a:srgbClr val="FF66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ángulo 7">
            <a:extLst>
              <a:ext uri="{FF2B5EF4-FFF2-40B4-BE49-F238E27FC236}">
                <a16:creationId xmlns:a16="http://schemas.microsoft.com/office/drawing/2014/main" id="{3820BB80-8F4F-04CB-E579-BDEE3FC0199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27956" y="7399777"/>
            <a:ext cx="550325" cy="354889"/>
          </a:xfrm>
          <a:prstGeom prst="flowChartProcess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ángulo 8">
            <a:extLst>
              <a:ext uri="{FF2B5EF4-FFF2-40B4-BE49-F238E27FC236}">
                <a16:creationId xmlns:a16="http://schemas.microsoft.com/office/drawing/2014/main" id="{041CA556-5C64-6976-9A53-494FB1D339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27956" y="8642559"/>
            <a:ext cx="550325" cy="354889"/>
          </a:xfrm>
          <a:prstGeom prst="flowChartProcess">
            <a:avLst/>
          </a:prstGeom>
          <a:solidFill>
            <a:srgbClr val="9148C8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ángulo 9">
            <a:extLst>
              <a:ext uri="{FF2B5EF4-FFF2-40B4-BE49-F238E27FC236}">
                <a16:creationId xmlns:a16="http://schemas.microsoft.com/office/drawing/2014/main" id="{ADA975B9-E842-115A-EEDA-B1E6FCD4ED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50739" y="8642559"/>
            <a:ext cx="550325" cy="354889"/>
          </a:xfrm>
          <a:prstGeom prst="flowChartProcess">
            <a:avLst/>
          </a:prstGeom>
          <a:solidFill>
            <a:srgbClr val="017FDD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ángulo 10">
            <a:extLst>
              <a:ext uri="{FF2B5EF4-FFF2-40B4-BE49-F238E27FC236}">
                <a16:creationId xmlns:a16="http://schemas.microsoft.com/office/drawing/2014/main" id="{8D8EB1B3-F66B-0BE2-891B-AB9A2D7C4E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404434" y="8642559"/>
            <a:ext cx="550325" cy="354889"/>
          </a:xfrm>
          <a:prstGeom prst="flowChartProcess">
            <a:avLst/>
          </a:prstGeom>
          <a:solidFill>
            <a:srgbClr val="FFFF25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ángulo 14">
            <a:extLst>
              <a:ext uri="{FF2B5EF4-FFF2-40B4-BE49-F238E27FC236}">
                <a16:creationId xmlns:a16="http://schemas.microsoft.com/office/drawing/2014/main" id="{C0F36DFD-ECB4-A809-7097-505C75236A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27956" y="8040046"/>
            <a:ext cx="550325" cy="354889"/>
          </a:xfrm>
          <a:prstGeom prst="flowChartProcess">
            <a:avLst/>
          </a:prstGeom>
          <a:solidFill>
            <a:srgbClr val="00C05B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ángulo 15">
            <a:extLst>
              <a:ext uri="{FF2B5EF4-FFF2-40B4-BE49-F238E27FC236}">
                <a16:creationId xmlns:a16="http://schemas.microsoft.com/office/drawing/2014/main" id="{16853056-EC88-D3F6-C1ED-309B1CA215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50739" y="8040046"/>
            <a:ext cx="550325" cy="354889"/>
          </a:xfrm>
          <a:prstGeom prst="flowChartProcess">
            <a:avLst/>
          </a:prstGeom>
          <a:solidFill>
            <a:srgbClr val="017FDD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ángulo 17">
            <a:extLst>
              <a:ext uri="{FF2B5EF4-FFF2-40B4-BE49-F238E27FC236}">
                <a16:creationId xmlns:a16="http://schemas.microsoft.com/office/drawing/2014/main" id="{D6650D3B-9FB6-AE0B-2412-3F94F80C16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1011" y="9300276"/>
            <a:ext cx="550325" cy="354889"/>
          </a:xfrm>
          <a:prstGeom prst="flowChartProcess">
            <a:avLst/>
          </a:prstGeom>
          <a:solidFill>
            <a:srgbClr val="9148C8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ángulo 18">
            <a:extLst>
              <a:ext uri="{FF2B5EF4-FFF2-40B4-BE49-F238E27FC236}">
                <a16:creationId xmlns:a16="http://schemas.microsoft.com/office/drawing/2014/main" id="{75B58CD5-F3F3-3ABD-BCE3-33A3D0DFAD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27956" y="9300276"/>
            <a:ext cx="550325" cy="354889"/>
          </a:xfrm>
          <a:prstGeom prst="flowChartProcess">
            <a:avLst/>
          </a:prstGeom>
          <a:solidFill>
            <a:srgbClr val="FFFF25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ángulo 19">
            <a:extLst>
              <a:ext uri="{FF2B5EF4-FFF2-40B4-BE49-F238E27FC236}">
                <a16:creationId xmlns:a16="http://schemas.microsoft.com/office/drawing/2014/main" id="{711832DC-8EDC-4797-3BF1-51DA0B2493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62503" y="9300276"/>
            <a:ext cx="550325" cy="354889"/>
          </a:xfrm>
          <a:prstGeom prst="flowChartProcess">
            <a:avLst/>
          </a:prstGeom>
          <a:solidFill>
            <a:srgbClr val="9148C8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ectángulo 20">
            <a:extLst>
              <a:ext uri="{FF2B5EF4-FFF2-40B4-BE49-F238E27FC236}">
                <a16:creationId xmlns:a16="http://schemas.microsoft.com/office/drawing/2014/main" id="{7ED4823C-DA8E-82F5-C04F-DD338C1067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93248" y="9300276"/>
            <a:ext cx="550325" cy="354889"/>
          </a:xfrm>
          <a:prstGeom prst="flowChartProcess">
            <a:avLst/>
          </a:prstGeom>
          <a:solidFill>
            <a:srgbClr val="00C05B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ángulo 22">
            <a:extLst>
              <a:ext uri="{FF2B5EF4-FFF2-40B4-BE49-F238E27FC236}">
                <a16:creationId xmlns:a16="http://schemas.microsoft.com/office/drawing/2014/main" id="{BA18BC1F-A5FF-427D-18EA-6CCBDB76D2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123993" y="9300276"/>
            <a:ext cx="550325" cy="354889"/>
          </a:xfrm>
          <a:prstGeom prst="flowChartProcess">
            <a:avLst/>
          </a:prstGeom>
          <a:solidFill>
            <a:srgbClr val="FFFF25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F663F1DB-2663-BD35-DC22-2530B78A2F8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59507" y="6951912"/>
            <a:ext cx="3497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Draw</a:t>
            </a:r>
            <a:r>
              <a:rPr lang="es-ES" sz="16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and color a </a:t>
            </a:r>
            <a:r>
              <a:rPr lang="es-ES" sz="1600" b="1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rectangle</a:t>
            </a:r>
            <a:r>
              <a:rPr lang="es-ES" sz="16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sz="1600" b="1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below</a:t>
            </a:r>
            <a:r>
              <a:rPr lang="es-ES" sz="16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.</a:t>
            </a:r>
            <a:endParaRPr lang="en-US" sz="1600" b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E3B86D6-3DF8-F06F-632E-03B548644A3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242" y="134827"/>
            <a:ext cx="980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Name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: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82358A2-EB7C-AB39-CF7F-85AFBC8527D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833016" y="378868"/>
            <a:ext cx="31915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ADBC6619-27D6-0E7D-950E-C97ADB3AD2E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466678" y="9619539"/>
            <a:ext cx="2124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err="1">
                <a:latin typeface="Cuprum" panose="00000500000000000000" pitchFamily="2" charset="0"/>
              </a:rPr>
              <a:t>Perky</a:t>
            </a:r>
            <a:r>
              <a:rPr lang="es-ES" sz="1400" b="1" dirty="0">
                <a:latin typeface="Cuprum" panose="00000500000000000000" pitchFamily="2" charset="0"/>
              </a:rPr>
              <a:t> </a:t>
            </a:r>
            <a:r>
              <a:rPr lang="es-ES" sz="1400" b="1" dirty="0" err="1">
                <a:latin typeface="Cuprum" panose="00000500000000000000" pitchFamily="2" charset="0"/>
              </a:rPr>
              <a:t>Templates</a:t>
            </a:r>
            <a:endParaRPr lang="en-US" sz="1400" b="1" dirty="0">
              <a:latin typeface="Cuprum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014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9810A8C-24E6-AAC2-6196-F2D05B8C6B0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3104"/>
            <a:ext cx="6867459" cy="990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7B80BC96-2516-DF69-84AE-C59824C9C0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636491" y="6846520"/>
            <a:ext cx="3972372" cy="440686"/>
          </a:xfrm>
          <a:prstGeom prst="roundRect">
            <a:avLst>
              <a:gd name="adj" fmla="val 50000"/>
            </a:avLst>
          </a:prstGeom>
          <a:solidFill>
            <a:srgbClr val="E6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82C1FEC7-EF0C-7767-23B5-A0B5707E6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" y="6441003"/>
            <a:ext cx="3960935" cy="3478101"/>
          </a:xfrm>
          <a:custGeom>
            <a:avLst/>
            <a:gdLst>
              <a:gd name="connsiteX0" fmla="*/ 17361 w 3985984"/>
              <a:gd name="connsiteY0" fmla="*/ 517 h 3551846"/>
              <a:gd name="connsiteX1" fmla="*/ 821244 w 3985984"/>
              <a:gd name="connsiteY1" fmla="*/ 152345 h 3551846"/>
              <a:gd name="connsiteX2" fmla="*/ 797181 w 3985984"/>
              <a:gd name="connsiteY2" fmla="*/ 657672 h 3551846"/>
              <a:gd name="connsiteX3" fmla="*/ 1615328 w 3985984"/>
              <a:gd name="connsiteY3" fmla="*/ 777987 h 3551846"/>
              <a:gd name="connsiteX4" fmla="*/ 1639392 w 3985984"/>
              <a:gd name="connsiteY4" fmla="*/ 1187061 h 3551846"/>
              <a:gd name="connsiteX5" fmla="*/ 2361286 w 3985984"/>
              <a:gd name="connsiteY5" fmla="*/ 1259251 h 3551846"/>
              <a:gd name="connsiteX6" fmla="*/ 2385349 w 3985984"/>
              <a:gd name="connsiteY6" fmla="*/ 1788640 h 3551846"/>
              <a:gd name="connsiteX7" fmla="*/ 3131307 w 3985984"/>
              <a:gd name="connsiteY7" fmla="*/ 1981145 h 3551846"/>
              <a:gd name="connsiteX8" fmla="*/ 3131307 w 3985984"/>
              <a:gd name="connsiteY8" fmla="*/ 2462408 h 3551846"/>
              <a:gd name="connsiteX9" fmla="*/ 3829139 w 3985984"/>
              <a:gd name="connsiteY9" fmla="*/ 2654914 h 3551846"/>
              <a:gd name="connsiteX10" fmla="*/ 3974017 w 3985984"/>
              <a:gd name="connsiteY10" fmla="*/ 3492356 h 3551846"/>
              <a:gd name="connsiteX11" fmla="*/ 3958648 w 3985984"/>
              <a:gd name="connsiteY11" fmla="*/ 3551846 h 3551846"/>
              <a:gd name="connsiteX12" fmla="*/ 0 w 3985984"/>
              <a:gd name="connsiteY12" fmla="*/ 3551846 h 3551846"/>
              <a:gd name="connsiteX13" fmla="*/ 0 w 3985984"/>
              <a:gd name="connsiteY13" fmla="*/ 1476 h 3551846"/>
              <a:gd name="connsiteX0" fmla="*/ 17361 w 3992541"/>
              <a:gd name="connsiteY0" fmla="*/ 517 h 3551846"/>
              <a:gd name="connsiteX1" fmla="*/ 821244 w 3992541"/>
              <a:gd name="connsiteY1" fmla="*/ 152345 h 3551846"/>
              <a:gd name="connsiteX2" fmla="*/ 797181 w 3992541"/>
              <a:gd name="connsiteY2" fmla="*/ 657672 h 3551846"/>
              <a:gd name="connsiteX3" fmla="*/ 1615328 w 3992541"/>
              <a:gd name="connsiteY3" fmla="*/ 777987 h 3551846"/>
              <a:gd name="connsiteX4" fmla="*/ 1639392 w 3992541"/>
              <a:gd name="connsiteY4" fmla="*/ 1187061 h 3551846"/>
              <a:gd name="connsiteX5" fmla="*/ 2361286 w 3992541"/>
              <a:gd name="connsiteY5" fmla="*/ 1259251 h 3551846"/>
              <a:gd name="connsiteX6" fmla="*/ 2385349 w 3992541"/>
              <a:gd name="connsiteY6" fmla="*/ 1788640 h 3551846"/>
              <a:gd name="connsiteX7" fmla="*/ 3131307 w 3992541"/>
              <a:gd name="connsiteY7" fmla="*/ 1981145 h 3551846"/>
              <a:gd name="connsiteX8" fmla="*/ 3131307 w 3992541"/>
              <a:gd name="connsiteY8" fmla="*/ 2462408 h 3551846"/>
              <a:gd name="connsiteX9" fmla="*/ 3899960 w 3992541"/>
              <a:gd name="connsiteY9" fmla="*/ 2833814 h 3551846"/>
              <a:gd name="connsiteX10" fmla="*/ 3974017 w 3992541"/>
              <a:gd name="connsiteY10" fmla="*/ 3492356 h 3551846"/>
              <a:gd name="connsiteX11" fmla="*/ 3958648 w 3992541"/>
              <a:gd name="connsiteY11" fmla="*/ 3551846 h 3551846"/>
              <a:gd name="connsiteX12" fmla="*/ 0 w 3992541"/>
              <a:gd name="connsiteY12" fmla="*/ 3551846 h 3551846"/>
              <a:gd name="connsiteX13" fmla="*/ 0 w 3992541"/>
              <a:gd name="connsiteY13" fmla="*/ 1476 h 3551846"/>
              <a:gd name="connsiteX14" fmla="*/ 17361 w 3992541"/>
              <a:gd name="connsiteY14" fmla="*/ 517 h 3551846"/>
              <a:gd name="connsiteX0" fmla="*/ 17361 w 3992541"/>
              <a:gd name="connsiteY0" fmla="*/ 473 h 3551802"/>
              <a:gd name="connsiteX1" fmla="*/ 821244 w 3992541"/>
              <a:gd name="connsiteY1" fmla="*/ 152301 h 3551802"/>
              <a:gd name="connsiteX2" fmla="*/ 912265 w 3992541"/>
              <a:gd name="connsiteY2" fmla="*/ 527937 h 3551802"/>
              <a:gd name="connsiteX3" fmla="*/ 1615328 w 3992541"/>
              <a:gd name="connsiteY3" fmla="*/ 777943 h 3551802"/>
              <a:gd name="connsiteX4" fmla="*/ 1639392 w 3992541"/>
              <a:gd name="connsiteY4" fmla="*/ 1187017 h 3551802"/>
              <a:gd name="connsiteX5" fmla="*/ 2361286 w 3992541"/>
              <a:gd name="connsiteY5" fmla="*/ 1259207 h 3551802"/>
              <a:gd name="connsiteX6" fmla="*/ 2385349 w 3992541"/>
              <a:gd name="connsiteY6" fmla="*/ 1788596 h 3551802"/>
              <a:gd name="connsiteX7" fmla="*/ 3131307 w 3992541"/>
              <a:gd name="connsiteY7" fmla="*/ 1981101 h 3551802"/>
              <a:gd name="connsiteX8" fmla="*/ 3131307 w 3992541"/>
              <a:gd name="connsiteY8" fmla="*/ 2462364 h 3551802"/>
              <a:gd name="connsiteX9" fmla="*/ 3899960 w 3992541"/>
              <a:gd name="connsiteY9" fmla="*/ 2833770 h 3551802"/>
              <a:gd name="connsiteX10" fmla="*/ 3974017 w 3992541"/>
              <a:gd name="connsiteY10" fmla="*/ 3492312 h 3551802"/>
              <a:gd name="connsiteX11" fmla="*/ 3958648 w 3992541"/>
              <a:gd name="connsiteY11" fmla="*/ 3551802 h 3551802"/>
              <a:gd name="connsiteX12" fmla="*/ 0 w 3992541"/>
              <a:gd name="connsiteY12" fmla="*/ 3551802 h 3551802"/>
              <a:gd name="connsiteX13" fmla="*/ 0 w 3992541"/>
              <a:gd name="connsiteY13" fmla="*/ 1432 h 3551802"/>
              <a:gd name="connsiteX14" fmla="*/ 17361 w 3992541"/>
              <a:gd name="connsiteY14" fmla="*/ 473 h 3551802"/>
              <a:gd name="connsiteX0" fmla="*/ 17361 w 3985637"/>
              <a:gd name="connsiteY0" fmla="*/ 473 h 3551802"/>
              <a:gd name="connsiteX1" fmla="*/ 821244 w 3985637"/>
              <a:gd name="connsiteY1" fmla="*/ 152301 h 3551802"/>
              <a:gd name="connsiteX2" fmla="*/ 912265 w 3985637"/>
              <a:gd name="connsiteY2" fmla="*/ 527937 h 3551802"/>
              <a:gd name="connsiteX3" fmla="*/ 1615328 w 3985637"/>
              <a:gd name="connsiteY3" fmla="*/ 777943 h 3551802"/>
              <a:gd name="connsiteX4" fmla="*/ 1639392 w 3985637"/>
              <a:gd name="connsiteY4" fmla="*/ 1187017 h 3551802"/>
              <a:gd name="connsiteX5" fmla="*/ 2361286 w 3985637"/>
              <a:gd name="connsiteY5" fmla="*/ 1259207 h 3551802"/>
              <a:gd name="connsiteX6" fmla="*/ 2385349 w 3985637"/>
              <a:gd name="connsiteY6" fmla="*/ 1788596 h 3551802"/>
              <a:gd name="connsiteX7" fmla="*/ 3131307 w 3985637"/>
              <a:gd name="connsiteY7" fmla="*/ 1981101 h 3551802"/>
              <a:gd name="connsiteX8" fmla="*/ 3131307 w 3985637"/>
              <a:gd name="connsiteY8" fmla="*/ 2462364 h 3551802"/>
              <a:gd name="connsiteX9" fmla="*/ 3823237 w 3985637"/>
              <a:gd name="connsiteY9" fmla="*/ 2976431 h 3551802"/>
              <a:gd name="connsiteX10" fmla="*/ 3974017 w 3985637"/>
              <a:gd name="connsiteY10" fmla="*/ 3492312 h 3551802"/>
              <a:gd name="connsiteX11" fmla="*/ 3958648 w 3985637"/>
              <a:gd name="connsiteY11" fmla="*/ 3551802 h 3551802"/>
              <a:gd name="connsiteX12" fmla="*/ 0 w 3985637"/>
              <a:gd name="connsiteY12" fmla="*/ 3551802 h 3551802"/>
              <a:gd name="connsiteX13" fmla="*/ 0 w 3985637"/>
              <a:gd name="connsiteY13" fmla="*/ 1432 h 3551802"/>
              <a:gd name="connsiteX14" fmla="*/ 17361 w 3985637"/>
              <a:gd name="connsiteY14" fmla="*/ 473 h 3551802"/>
              <a:gd name="connsiteX0" fmla="*/ 17361 w 3988108"/>
              <a:gd name="connsiteY0" fmla="*/ 473 h 3551802"/>
              <a:gd name="connsiteX1" fmla="*/ 821244 w 3988108"/>
              <a:gd name="connsiteY1" fmla="*/ 152301 h 3551802"/>
              <a:gd name="connsiteX2" fmla="*/ 912265 w 3988108"/>
              <a:gd name="connsiteY2" fmla="*/ 527937 h 3551802"/>
              <a:gd name="connsiteX3" fmla="*/ 1615328 w 3988108"/>
              <a:gd name="connsiteY3" fmla="*/ 777943 h 3551802"/>
              <a:gd name="connsiteX4" fmla="*/ 1639392 w 3988108"/>
              <a:gd name="connsiteY4" fmla="*/ 1187017 h 3551802"/>
              <a:gd name="connsiteX5" fmla="*/ 2361286 w 3988108"/>
              <a:gd name="connsiteY5" fmla="*/ 1259207 h 3551802"/>
              <a:gd name="connsiteX6" fmla="*/ 2385349 w 3988108"/>
              <a:gd name="connsiteY6" fmla="*/ 1788596 h 3551802"/>
              <a:gd name="connsiteX7" fmla="*/ 3131307 w 3988108"/>
              <a:gd name="connsiteY7" fmla="*/ 1981101 h 3551802"/>
              <a:gd name="connsiteX8" fmla="*/ 3131307 w 3988108"/>
              <a:gd name="connsiteY8" fmla="*/ 2462364 h 3551802"/>
              <a:gd name="connsiteX9" fmla="*/ 3823237 w 3988108"/>
              <a:gd name="connsiteY9" fmla="*/ 2976431 h 3551802"/>
              <a:gd name="connsiteX10" fmla="*/ 3974017 w 3988108"/>
              <a:gd name="connsiteY10" fmla="*/ 3492312 h 3551802"/>
              <a:gd name="connsiteX11" fmla="*/ 3958648 w 3988108"/>
              <a:gd name="connsiteY11" fmla="*/ 3551802 h 3551802"/>
              <a:gd name="connsiteX12" fmla="*/ 0 w 3988108"/>
              <a:gd name="connsiteY12" fmla="*/ 3551802 h 3551802"/>
              <a:gd name="connsiteX13" fmla="*/ 0 w 3988108"/>
              <a:gd name="connsiteY13" fmla="*/ 1432 h 3551802"/>
              <a:gd name="connsiteX14" fmla="*/ 17361 w 3988108"/>
              <a:gd name="connsiteY14" fmla="*/ 473 h 3551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88108" h="3551802">
                <a:moveTo>
                  <a:pt x="17361" y="473"/>
                </a:moveTo>
                <a:cubicBezTo>
                  <a:pt x="252314" y="-6490"/>
                  <a:pt x="672093" y="64390"/>
                  <a:pt x="821244" y="152301"/>
                </a:cubicBezTo>
                <a:cubicBezTo>
                  <a:pt x="970395" y="240212"/>
                  <a:pt x="779918" y="423663"/>
                  <a:pt x="912265" y="527937"/>
                </a:cubicBezTo>
                <a:cubicBezTo>
                  <a:pt x="1044612" y="632211"/>
                  <a:pt x="1494140" y="668096"/>
                  <a:pt x="1615328" y="777943"/>
                </a:cubicBezTo>
                <a:cubicBezTo>
                  <a:pt x="1736516" y="887790"/>
                  <a:pt x="1515066" y="1106806"/>
                  <a:pt x="1639392" y="1187017"/>
                </a:cubicBezTo>
                <a:cubicBezTo>
                  <a:pt x="1763718" y="1267228"/>
                  <a:pt x="2236960" y="1158944"/>
                  <a:pt x="2361286" y="1259207"/>
                </a:cubicBezTo>
                <a:cubicBezTo>
                  <a:pt x="2485612" y="1359470"/>
                  <a:pt x="2257012" y="1668280"/>
                  <a:pt x="2385349" y="1788596"/>
                </a:cubicBezTo>
                <a:cubicBezTo>
                  <a:pt x="2513686" y="1908912"/>
                  <a:pt x="3006981" y="1868806"/>
                  <a:pt x="3131307" y="1981101"/>
                </a:cubicBezTo>
                <a:cubicBezTo>
                  <a:pt x="3255633" y="2093396"/>
                  <a:pt x="3015985" y="2296476"/>
                  <a:pt x="3131307" y="2462364"/>
                </a:cubicBezTo>
                <a:cubicBezTo>
                  <a:pt x="3246629" y="2628252"/>
                  <a:pt x="3658634" y="2785272"/>
                  <a:pt x="3823237" y="2976431"/>
                </a:cubicBezTo>
                <a:cubicBezTo>
                  <a:pt x="3908249" y="3075158"/>
                  <a:pt x="4029665" y="3183758"/>
                  <a:pt x="3974017" y="3492312"/>
                </a:cubicBezTo>
                <a:lnTo>
                  <a:pt x="3958648" y="3551802"/>
                </a:lnTo>
                <a:lnTo>
                  <a:pt x="0" y="3551802"/>
                </a:lnTo>
                <a:lnTo>
                  <a:pt x="0" y="1432"/>
                </a:lnTo>
                <a:lnTo>
                  <a:pt x="17361" y="473"/>
                </a:lnTo>
                <a:close/>
              </a:path>
            </a:pathLst>
          </a:custGeom>
          <a:solidFill>
            <a:srgbClr val="E6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DA18E1-AA22-1CDC-36A5-314B9C396F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92" y="0"/>
            <a:ext cx="6846108" cy="575261"/>
          </a:xfrm>
          <a:prstGeom prst="rect">
            <a:avLst/>
          </a:prstGeom>
          <a:solidFill>
            <a:srgbClr val="E6F5F8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BF4CA26-F6E8-EF6A-3852-5DC8F4B3EF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19778" y="6884491"/>
            <a:ext cx="481593" cy="481593"/>
          </a:xfrm>
          <a:prstGeom prst="ellipse">
            <a:avLst/>
          </a:prstGeom>
          <a:solidFill>
            <a:srgbClr val="FF19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8302FE2-BA65-1DA2-A40A-2F55BEDBA9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08805" y="7086836"/>
            <a:ext cx="481593" cy="481593"/>
          </a:xfrm>
          <a:prstGeom prst="ellipse">
            <a:avLst/>
          </a:prstGeom>
          <a:solidFill>
            <a:srgbClr val="9148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7412938-60D1-6D41-2E38-F80EF0E085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19778" y="9266595"/>
            <a:ext cx="481593" cy="481593"/>
          </a:xfrm>
          <a:prstGeom prst="ellipse">
            <a:avLst/>
          </a:prstGeom>
          <a:solidFill>
            <a:srgbClr val="FF76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BFC52B-8716-B26B-485F-CD44BF6A593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224220" y="9266595"/>
            <a:ext cx="481593" cy="48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2147EAF9-E192-88E6-E2DC-F3FBCB2F20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7840" y="7414431"/>
            <a:ext cx="585468" cy="504714"/>
          </a:xfrm>
          <a:prstGeom prst="triangle">
            <a:avLst/>
          </a:prstGeom>
          <a:solidFill>
            <a:srgbClr val="017FD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9E3F5F6-2C6B-31B7-0138-EC333D0351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56867" y="7799338"/>
            <a:ext cx="585468" cy="504714"/>
          </a:xfrm>
          <a:prstGeom prst="triangle">
            <a:avLst/>
          </a:prstGeom>
          <a:solidFill>
            <a:srgbClr val="017FD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10181D24-8F09-C7CE-15E8-276F9C296A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67090" y="8672729"/>
            <a:ext cx="585468" cy="504714"/>
          </a:xfrm>
          <a:prstGeom prst="triangle">
            <a:avLst/>
          </a:prstGeom>
          <a:solidFill>
            <a:srgbClr val="FF76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00F92DB-E2EF-A2B3-ABAF-A2B58361E0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843532" y="9255034"/>
            <a:ext cx="585468" cy="504714"/>
          </a:xfrm>
          <a:prstGeom prst="triangle">
            <a:avLst/>
          </a:prstGeom>
          <a:solidFill>
            <a:srgbClr val="017FD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6386F493-6149-FC41-AAF7-4D82377703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56867" y="9255034"/>
            <a:ext cx="585468" cy="504714"/>
          </a:xfrm>
          <a:prstGeom prst="triangle">
            <a:avLst/>
          </a:prstGeom>
          <a:solidFill>
            <a:srgbClr val="017FD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ángulo 5">
            <a:extLst>
              <a:ext uri="{FF2B5EF4-FFF2-40B4-BE49-F238E27FC236}">
                <a16:creationId xmlns:a16="http://schemas.microsoft.com/office/drawing/2014/main" id="{7320F31A-4025-FD05-B26C-7AADC28767B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40974" y="8095303"/>
            <a:ext cx="439200" cy="440686"/>
          </a:xfrm>
          <a:prstGeom prst="rect">
            <a:avLst/>
          </a:prstGeom>
          <a:solidFill>
            <a:srgbClr val="FFFF25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ángulo 10">
            <a:extLst>
              <a:ext uri="{FF2B5EF4-FFF2-40B4-BE49-F238E27FC236}">
                <a16:creationId xmlns:a16="http://schemas.microsoft.com/office/drawing/2014/main" id="{E0F6519E-15D5-5343-B2AA-77C042791D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40224" y="8065065"/>
            <a:ext cx="439200" cy="440686"/>
          </a:xfrm>
          <a:prstGeom prst="rect">
            <a:avLst/>
          </a:prstGeom>
          <a:solidFill>
            <a:srgbClr val="00C05B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ángulo 14">
            <a:extLst>
              <a:ext uri="{FF2B5EF4-FFF2-40B4-BE49-F238E27FC236}">
                <a16:creationId xmlns:a16="http://schemas.microsoft.com/office/drawing/2014/main" id="{49840F7A-D2C4-C100-361E-C19C5B6FFC6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30001" y="8534961"/>
            <a:ext cx="439200" cy="440686"/>
          </a:xfrm>
          <a:prstGeom prst="rect">
            <a:avLst/>
          </a:prstGeom>
          <a:solidFill>
            <a:srgbClr val="00C05B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ángulo 19">
            <a:extLst>
              <a:ext uri="{FF2B5EF4-FFF2-40B4-BE49-F238E27FC236}">
                <a16:creationId xmlns:a16="http://schemas.microsoft.com/office/drawing/2014/main" id="{552175E3-608D-A826-A104-A6B87BAD43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40224" y="9287048"/>
            <a:ext cx="439200" cy="440686"/>
          </a:xfrm>
          <a:prstGeom prst="rect">
            <a:avLst/>
          </a:prstGeom>
          <a:solidFill>
            <a:srgbClr val="FF1919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ángulo 10">
            <a:extLst>
              <a:ext uri="{FF2B5EF4-FFF2-40B4-BE49-F238E27FC236}">
                <a16:creationId xmlns:a16="http://schemas.microsoft.com/office/drawing/2014/main" id="{A7FDEBE9-00C0-1006-470F-AFD82CA2F5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245416" y="8657195"/>
            <a:ext cx="439200" cy="440686"/>
          </a:xfrm>
          <a:prstGeom prst="rect">
            <a:avLst/>
          </a:prstGeom>
          <a:solidFill>
            <a:srgbClr val="FFFF25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CuadroTexto 44">
            <a:extLst>
              <a:ext uri="{FF2B5EF4-FFF2-40B4-BE49-F238E27FC236}">
                <a16:creationId xmlns:a16="http://schemas.microsoft.com/office/drawing/2014/main" id="{2C4187B7-C663-5506-2086-05619BBAD8E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7275" y="1512186"/>
            <a:ext cx="5449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How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many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blue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triangles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are in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image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?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22" name="CuadroTexto 45">
            <a:extLst>
              <a:ext uri="{FF2B5EF4-FFF2-40B4-BE49-F238E27FC236}">
                <a16:creationId xmlns:a16="http://schemas.microsoft.com/office/drawing/2014/main" id="{8B1F49E1-9AB2-F4CC-52CD-7629D328B7C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0689" y="714740"/>
            <a:ext cx="6405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Look at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the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image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below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 and 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choose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the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right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answer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.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Then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write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the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number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 in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words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.</a:t>
            </a:r>
            <a:endParaRPr lang="en-US" sz="2000" dirty="0">
              <a:latin typeface="Fredoka One" panose="02000000000000000000" pitchFamily="2" charset="0"/>
              <a:ea typeface="Andika" panose="02000000000000000000" pitchFamily="2" charset="0"/>
              <a:cs typeface="Atma" pitchFamily="2" charset="0"/>
            </a:endParaRPr>
          </a:p>
        </p:txBody>
      </p:sp>
      <p:sp>
        <p:nvSpPr>
          <p:cNvPr id="23" name="CuadroTexto 46">
            <a:extLst>
              <a:ext uri="{FF2B5EF4-FFF2-40B4-BE49-F238E27FC236}">
                <a16:creationId xmlns:a16="http://schemas.microsoft.com/office/drawing/2014/main" id="{17C0B06C-BB70-71ED-7A62-9E66C88E59D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7275" y="2557473"/>
            <a:ext cx="585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How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many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yellow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squares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are in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image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?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8EA4385-9F9B-4A57-EC89-C2A143E9EBD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12149" y="1540722"/>
            <a:ext cx="1637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CuadroTexto 44">
            <a:extLst>
              <a:ext uri="{FF2B5EF4-FFF2-40B4-BE49-F238E27FC236}">
                <a16:creationId xmlns:a16="http://schemas.microsoft.com/office/drawing/2014/main" id="{CD1409B6-F2AE-E7A8-1FFE-49D34A176E0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8649" y="3602760"/>
            <a:ext cx="5449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How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many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green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squares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are in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image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?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28" name="CuadroTexto 46">
            <a:extLst>
              <a:ext uri="{FF2B5EF4-FFF2-40B4-BE49-F238E27FC236}">
                <a16:creationId xmlns:a16="http://schemas.microsoft.com/office/drawing/2014/main" id="{5DCF16C5-EADE-47C5-5CE1-367996E3F98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8649" y="4648047"/>
            <a:ext cx="585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How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many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purple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circles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are in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image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?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29" name="CuadroTexto 46">
            <a:extLst>
              <a:ext uri="{FF2B5EF4-FFF2-40B4-BE49-F238E27FC236}">
                <a16:creationId xmlns:a16="http://schemas.microsoft.com/office/drawing/2014/main" id="{DA0FE53E-BDC6-680F-2F7E-01553063406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1393" y="5693333"/>
            <a:ext cx="585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How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many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orange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squares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are in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image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?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188CCC-416B-6E68-8715-4E8AF42FAA5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4163" y="2027640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4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18DAE8A-3B2A-6544-27BD-8FA65943951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56733" y="2027640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5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D39B14-57FF-FC8C-9655-F17246978C7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34297" y="2013355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D30E1D-648B-0A24-BE3B-130EC68D2DA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75279" y="2014068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8</a:t>
            </a:r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1D808FE-EB4C-775D-8E64-DC5E53B48FA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563193" y="2428013"/>
            <a:ext cx="26708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6C7B3A2-5FAF-377F-49B5-85F48E8A5F6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563193" y="3468180"/>
            <a:ext cx="26708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87291DA-E25C-6B92-B28D-66980BC3DBD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563193" y="4508347"/>
            <a:ext cx="26708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CE75B9A-25A9-03D5-E361-44A797B9941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563193" y="5548514"/>
            <a:ext cx="26708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29141CB-2622-A3C0-9417-27F8D4AE1E8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563193" y="6588681"/>
            <a:ext cx="26708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D02FB24-8477-A548-D543-EC10A72F3CB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4163" y="3094015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3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E21232D-6CD7-32EB-2D95-D41B0D7BE48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56733" y="3094015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4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A37D2F3-B163-23BF-B55F-EF89405E30B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34297" y="3079730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C6288F2-CC22-BA02-EBDD-E19ACB5744F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75279" y="3080443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5</a:t>
            </a:r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2A0648-B1AE-3A42-F028-6590A7D8E93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4163" y="4160390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5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24992B9-9CAD-E3C6-715C-BCEC198A524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56733" y="4160390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41B13EA-9BFB-4EC3-7626-0D08E74015B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34297" y="4146105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3</a:t>
            </a: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47AD0F2-1771-F282-EAB1-9FADF131508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75279" y="4146818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</a:t>
            </a:r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E838029-E12A-8F98-E55E-A295DB29C72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4163" y="5226765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CA6CA0E-DD7E-50AA-E837-1194375FDF8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56733" y="5226765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0</a:t>
            </a:r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56A7568-B068-A011-85EE-1C3D3198EF4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34297" y="5212480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</a:t>
            </a:r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36A4155-E2E3-AA5A-4AB0-09BAE28A7EE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75279" y="5213193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4</a:t>
            </a:r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DEE7655-68D8-4843-442D-FFDD79BC5BB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4163" y="6293140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</a:t>
            </a:r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7F86A40-F8AD-A0EC-F079-9597FF208F8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56733" y="6293140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0</a:t>
            </a:r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16133B0-BA6A-6D1C-9900-C3AA4F76EB6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34297" y="6278855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3</a:t>
            </a:r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40CA054-308F-6730-16B3-1DE84651AE3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75279" y="6279568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</a:t>
            </a:r>
            <a:endParaRPr lang="en-US" dirty="0"/>
          </a:p>
        </p:txBody>
      </p:sp>
      <p:sp>
        <p:nvSpPr>
          <p:cNvPr id="55" name="Rectángulo 5">
            <a:extLst>
              <a:ext uri="{FF2B5EF4-FFF2-40B4-BE49-F238E27FC236}">
                <a16:creationId xmlns:a16="http://schemas.microsoft.com/office/drawing/2014/main" id="{ADCD0A79-D6E8-5DD5-50CD-FD261699694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40974" y="8656693"/>
            <a:ext cx="439200" cy="440686"/>
          </a:xfrm>
          <a:prstGeom prst="rect">
            <a:avLst/>
          </a:prstGeom>
          <a:solidFill>
            <a:srgbClr val="FFFF25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B1F66CE-329D-DA90-A592-F00CBADB5B3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23694" y="6931414"/>
            <a:ext cx="4252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Draw</a:t>
            </a:r>
            <a:r>
              <a:rPr lang="es-ES" sz="16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and color </a:t>
            </a:r>
            <a:r>
              <a:rPr lang="es-ES" sz="1600" b="1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your</a:t>
            </a:r>
            <a:r>
              <a:rPr lang="es-ES" sz="16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favorite </a:t>
            </a:r>
            <a:r>
              <a:rPr lang="es-ES" sz="1600" b="1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shape</a:t>
            </a:r>
            <a:r>
              <a:rPr lang="es-ES" sz="16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sz="1600" b="1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below</a:t>
            </a:r>
            <a:r>
              <a:rPr lang="es-ES" sz="16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.</a:t>
            </a:r>
            <a:endParaRPr lang="en-US" sz="1600" b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295DB0B-8ED0-406C-AAEF-01C2AE32D6C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242" y="134827"/>
            <a:ext cx="980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Name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: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4800A68-2F03-33E7-BA4E-C0332A8B17F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833016" y="378868"/>
            <a:ext cx="31915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733A1DB3-A9A9-4029-F193-BA35DE724A9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466678" y="9619539"/>
            <a:ext cx="2124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err="1">
                <a:latin typeface="Cuprum" panose="00000500000000000000" pitchFamily="2" charset="0"/>
              </a:rPr>
              <a:t>Perky</a:t>
            </a:r>
            <a:r>
              <a:rPr lang="es-ES" sz="1400" b="1" dirty="0">
                <a:latin typeface="Cuprum" panose="00000500000000000000" pitchFamily="2" charset="0"/>
              </a:rPr>
              <a:t> </a:t>
            </a:r>
            <a:r>
              <a:rPr lang="es-ES" sz="1400" b="1" dirty="0" err="1">
                <a:latin typeface="Cuprum" panose="00000500000000000000" pitchFamily="2" charset="0"/>
              </a:rPr>
              <a:t>Templates</a:t>
            </a:r>
            <a:endParaRPr lang="en-US" sz="1400" b="1" dirty="0">
              <a:latin typeface="Cuprum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656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B5DEF477-B050-F733-AB51-12EA0DF16F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3104"/>
            <a:ext cx="6867459" cy="990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4C14B6E4-430E-F6CB-F8A3-03911A9F5F7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91004" y="6846520"/>
            <a:ext cx="3093795" cy="440686"/>
          </a:xfrm>
          <a:prstGeom prst="roundRect">
            <a:avLst>
              <a:gd name="adj" fmla="val 50000"/>
            </a:avLst>
          </a:prstGeom>
          <a:solidFill>
            <a:srgbClr val="E6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B676E862-67A9-63A7-7868-8F3E3D7981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6440960"/>
            <a:ext cx="3965338" cy="3478144"/>
          </a:xfrm>
          <a:custGeom>
            <a:avLst/>
            <a:gdLst>
              <a:gd name="connsiteX0" fmla="*/ 17361 w 3985984"/>
              <a:gd name="connsiteY0" fmla="*/ 517 h 3551846"/>
              <a:gd name="connsiteX1" fmla="*/ 821244 w 3985984"/>
              <a:gd name="connsiteY1" fmla="*/ 152345 h 3551846"/>
              <a:gd name="connsiteX2" fmla="*/ 797181 w 3985984"/>
              <a:gd name="connsiteY2" fmla="*/ 657672 h 3551846"/>
              <a:gd name="connsiteX3" fmla="*/ 1615328 w 3985984"/>
              <a:gd name="connsiteY3" fmla="*/ 777987 h 3551846"/>
              <a:gd name="connsiteX4" fmla="*/ 1639392 w 3985984"/>
              <a:gd name="connsiteY4" fmla="*/ 1187061 h 3551846"/>
              <a:gd name="connsiteX5" fmla="*/ 2361286 w 3985984"/>
              <a:gd name="connsiteY5" fmla="*/ 1259251 h 3551846"/>
              <a:gd name="connsiteX6" fmla="*/ 2385349 w 3985984"/>
              <a:gd name="connsiteY6" fmla="*/ 1788640 h 3551846"/>
              <a:gd name="connsiteX7" fmla="*/ 3131307 w 3985984"/>
              <a:gd name="connsiteY7" fmla="*/ 1981145 h 3551846"/>
              <a:gd name="connsiteX8" fmla="*/ 3131307 w 3985984"/>
              <a:gd name="connsiteY8" fmla="*/ 2462408 h 3551846"/>
              <a:gd name="connsiteX9" fmla="*/ 3829139 w 3985984"/>
              <a:gd name="connsiteY9" fmla="*/ 2654914 h 3551846"/>
              <a:gd name="connsiteX10" fmla="*/ 3974017 w 3985984"/>
              <a:gd name="connsiteY10" fmla="*/ 3492356 h 3551846"/>
              <a:gd name="connsiteX11" fmla="*/ 3958648 w 3985984"/>
              <a:gd name="connsiteY11" fmla="*/ 3551846 h 3551846"/>
              <a:gd name="connsiteX12" fmla="*/ 0 w 3985984"/>
              <a:gd name="connsiteY12" fmla="*/ 3551846 h 3551846"/>
              <a:gd name="connsiteX13" fmla="*/ 0 w 3985984"/>
              <a:gd name="connsiteY13" fmla="*/ 1476 h 3551846"/>
              <a:gd name="connsiteX0" fmla="*/ 17361 w 3992541"/>
              <a:gd name="connsiteY0" fmla="*/ 517 h 3551846"/>
              <a:gd name="connsiteX1" fmla="*/ 821244 w 3992541"/>
              <a:gd name="connsiteY1" fmla="*/ 152345 h 3551846"/>
              <a:gd name="connsiteX2" fmla="*/ 797181 w 3992541"/>
              <a:gd name="connsiteY2" fmla="*/ 657672 h 3551846"/>
              <a:gd name="connsiteX3" fmla="*/ 1615328 w 3992541"/>
              <a:gd name="connsiteY3" fmla="*/ 777987 h 3551846"/>
              <a:gd name="connsiteX4" fmla="*/ 1639392 w 3992541"/>
              <a:gd name="connsiteY4" fmla="*/ 1187061 h 3551846"/>
              <a:gd name="connsiteX5" fmla="*/ 2361286 w 3992541"/>
              <a:gd name="connsiteY5" fmla="*/ 1259251 h 3551846"/>
              <a:gd name="connsiteX6" fmla="*/ 2385349 w 3992541"/>
              <a:gd name="connsiteY6" fmla="*/ 1788640 h 3551846"/>
              <a:gd name="connsiteX7" fmla="*/ 3131307 w 3992541"/>
              <a:gd name="connsiteY7" fmla="*/ 1981145 h 3551846"/>
              <a:gd name="connsiteX8" fmla="*/ 3131307 w 3992541"/>
              <a:gd name="connsiteY8" fmla="*/ 2462408 h 3551846"/>
              <a:gd name="connsiteX9" fmla="*/ 3899960 w 3992541"/>
              <a:gd name="connsiteY9" fmla="*/ 2833814 h 3551846"/>
              <a:gd name="connsiteX10" fmla="*/ 3974017 w 3992541"/>
              <a:gd name="connsiteY10" fmla="*/ 3492356 h 3551846"/>
              <a:gd name="connsiteX11" fmla="*/ 3958648 w 3992541"/>
              <a:gd name="connsiteY11" fmla="*/ 3551846 h 3551846"/>
              <a:gd name="connsiteX12" fmla="*/ 0 w 3992541"/>
              <a:gd name="connsiteY12" fmla="*/ 3551846 h 3551846"/>
              <a:gd name="connsiteX13" fmla="*/ 0 w 3992541"/>
              <a:gd name="connsiteY13" fmla="*/ 1476 h 3551846"/>
              <a:gd name="connsiteX14" fmla="*/ 17361 w 3992541"/>
              <a:gd name="connsiteY14" fmla="*/ 517 h 3551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92541" h="3551846">
                <a:moveTo>
                  <a:pt x="17361" y="517"/>
                </a:moveTo>
                <a:cubicBezTo>
                  <a:pt x="252314" y="-6446"/>
                  <a:pt x="694913" y="57597"/>
                  <a:pt x="821244" y="152345"/>
                </a:cubicBezTo>
                <a:cubicBezTo>
                  <a:pt x="965623" y="260629"/>
                  <a:pt x="664834" y="553398"/>
                  <a:pt x="797181" y="657672"/>
                </a:cubicBezTo>
                <a:cubicBezTo>
                  <a:pt x="929528" y="761946"/>
                  <a:pt x="1474960" y="689756"/>
                  <a:pt x="1615328" y="777987"/>
                </a:cubicBezTo>
                <a:cubicBezTo>
                  <a:pt x="1755696" y="866218"/>
                  <a:pt x="1515066" y="1106850"/>
                  <a:pt x="1639392" y="1187061"/>
                </a:cubicBezTo>
                <a:cubicBezTo>
                  <a:pt x="1763718" y="1267272"/>
                  <a:pt x="2236960" y="1158988"/>
                  <a:pt x="2361286" y="1259251"/>
                </a:cubicBezTo>
                <a:cubicBezTo>
                  <a:pt x="2485612" y="1359514"/>
                  <a:pt x="2257012" y="1668324"/>
                  <a:pt x="2385349" y="1788640"/>
                </a:cubicBezTo>
                <a:cubicBezTo>
                  <a:pt x="2513686" y="1908956"/>
                  <a:pt x="3006981" y="1868850"/>
                  <a:pt x="3131307" y="1981145"/>
                </a:cubicBezTo>
                <a:cubicBezTo>
                  <a:pt x="3255633" y="2093440"/>
                  <a:pt x="3003198" y="2320297"/>
                  <a:pt x="3131307" y="2462408"/>
                </a:cubicBezTo>
                <a:cubicBezTo>
                  <a:pt x="3259416" y="2604519"/>
                  <a:pt x="3825320" y="2592848"/>
                  <a:pt x="3899960" y="2833814"/>
                </a:cubicBezTo>
                <a:cubicBezTo>
                  <a:pt x="3946610" y="2984418"/>
                  <a:pt x="4029665" y="3183802"/>
                  <a:pt x="3974017" y="3492356"/>
                </a:cubicBezTo>
                <a:lnTo>
                  <a:pt x="3958648" y="3551846"/>
                </a:lnTo>
                <a:lnTo>
                  <a:pt x="0" y="3551846"/>
                </a:lnTo>
                <a:lnTo>
                  <a:pt x="0" y="1476"/>
                </a:lnTo>
                <a:lnTo>
                  <a:pt x="17361" y="517"/>
                </a:lnTo>
                <a:close/>
              </a:path>
            </a:pathLst>
          </a:custGeom>
          <a:solidFill>
            <a:srgbClr val="E6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D5ABDCA-E154-09EF-1580-1DDCFF168C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0"/>
            <a:ext cx="6846108" cy="575261"/>
          </a:xfrm>
          <a:prstGeom prst="rect">
            <a:avLst/>
          </a:prstGeom>
          <a:solidFill>
            <a:srgbClr val="E6F5F8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EE219F-A848-70CE-CE95-1A94C60382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1057" y="6680277"/>
            <a:ext cx="980661" cy="447877"/>
          </a:xfrm>
          <a:prstGeom prst="rect">
            <a:avLst/>
          </a:prstGeom>
          <a:solidFill>
            <a:srgbClr val="9148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45B6F9-1362-C590-9EB6-A2059A85E9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92484" y="8685802"/>
            <a:ext cx="980661" cy="4478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33E609D-FF48-05FB-499D-D00AF7D56D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1057" y="9307187"/>
            <a:ext cx="980661" cy="4478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54AAE5C-7B8F-B03A-9D90-B44F9B7A18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448339" y="9307187"/>
            <a:ext cx="980661" cy="447877"/>
          </a:xfrm>
          <a:prstGeom prst="rect">
            <a:avLst/>
          </a:prstGeom>
          <a:solidFill>
            <a:srgbClr val="9148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amond 22">
            <a:extLst>
              <a:ext uri="{FF2B5EF4-FFF2-40B4-BE49-F238E27FC236}">
                <a16:creationId xmlns:a16="http://schemas.microsoft.com/office/drawing/2014/main" id="{01D1BECF-1348-21AE-192D-9200782BE50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1057" y="7261757"/>
            <a:ext cx="577667" cy="577667"/>
          </a:xfrm>
          <a:prstGeom prst="diamond">
            <a:avLst/>
          </a:prstGeom>
          <a:solidFill>
            <a:srgbClr val="017FD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amond 23">
            <a:extLst>
              <a:ext uri="{FF2B5EF4-FFF2-40B4-BE49-F238E27FC236}">
                <a16:creationId xmlns:a16="http://schemas.microsoft.com/office/drawing/2014/main" id="{2F40AEAF-86E6-2920-758D-4048922F1D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42377" y="8620907"/>
            <a:ext cx="577667" cy="577667"/>
          </a:xfrm>
          <a:prstGeom prst="diamond">
            <a:avLst/>
          </a:prstGeom>
          <a:solidFill>
            <a:srgbClr val="017FD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amond 24">
            <a:extLst>
              <a:ext uri="{FF2B5EF4-FFF2-40B4-BE49-F238E27FC236}">
                <a16:creationId xmlns:a16="http://schemas.microsoft.com/office/drawing/2014/main" id="{718D2472-D733-C07B-027D-1D9EAE2DAA5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00517" y="7925251"/>
            <a:ext cx="577667" cy="577667"/>
          </a:xfrm>
          <a:prstGeom prst="diamond">
            <a:avLst/>
          </a:prstGeom>
          <a:solidFill>
            <a:srgbClr val="017FD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art 25">
            <a:extLst>
              <a:ext uri="{FF2B5EF4-FFF2-40B4-BE49-F238E27FC236}">
                <a16:creationId xmlns:a16="http://schemas.microsoft.com/office/drawing/2014/main" id="{2DB7C12F-A1A9-F51B-CD9F-C0B1FAF84C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19468" y="7347650"/>
            <a:ext cx="405881" cy="405881"/>
          </a:xfrm>
          <a:prstGeom prst="hear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art 26">
            <a:extLst>
              <a:ext uri="{FF2B5EF4-FFF2-40B4-BE49-F238E27FC236}">
                <a16:creationId xmlns:a16="http://schemas.microsoft.com/office/drawing/2014/main" id="{15230C72-0F5A-3C5F-6048-2462AACD11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1057" y="8706800"/>
            <a:ext cx="405881" cy="405881"/>
          </a:xfrm>
          <a:prstGeom prst="heart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Manual Operation 27">
            <a:extLst>
              <a:ext uri="{FF2B5EF4-FFF2-40B4-BE49-F238E27FC236}">
                <a16:creationId xmlns:a16="http://schemas.microsoft.com/office/drawing/2014/main" id="{378E9B55-AA84-F009-B145-D4C5D942E5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0800000">
            <a:off x="231058" y="7993244"/>
            <a:ext cx="659226" cy="441681"/>
          </a:xfrm>
          <a:prstGeom prst="flowChartManualOperation">
            <a:avLst/>
          </a:prstGeom>
          <a:solidFill>
            <a:srgbClr val="00C05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Manual Operation 28">
            <a:extLst>
              <a:ext uri="{FF2B5EF4-FFF2-40B4-BE49-F238E27FC236}">
                <a16:creationId xmlns:a16="http://schemas.microsoft.com/office/drawing/2014/main" id="{7BA0C887-6236-B11B-380A-BA3DF91E93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0800000">
            <a:off x="1571477" y="9310285"/>
            <a:ext cx="659226" cy="441681"/>
          </a:xfrm>
          <a:prstGeom prst="flowChartManualOperation">
            <a:avLst/>
          </a:prstGeom>
          <a:solidFill>
            <a:srgbClr val="FFFF2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Manual Operation 29">
            <a:extLst>
              <a:ext uri="{FF2B5EF4-FFF2-40B4-BE49-F238E27FC236}">
                <a16:creationId xmlns:a16="http://schemas.microsoft.com/office/drawing/2014/main" id="{0D031EC7-D983-589B-7493-7256820A5A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0800000">
            <a:off x="1688206" y="7993244"/>
            <a:ext cx="659226" cy="441681"/>
          </a:xfrm>
          <a:prstGeom prst="flowChartManualOperati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uadroTexto 44">
            <a:extLst>
              <a:ext uri="{FF2B5EF4-FFF2-40B4-BE49-F238E27FC236}">
                <a16:creationId xmlns:a16="http://schemas.microsoft.com/office/drawing/2014/main" id="{E96B4B4E-B253-C638-D1FB-C78A56C731E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7275" y="1439997"/>
            <a:ext cx="5449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How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many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purple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rectangles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are in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image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?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34" name="CuadroTexto 45">
            <a:extLst>
              <a:ext uri="{FF2B5EF4-FFF2-40B4-BE49-F238E27FC236}">
                <a16:creationId xmlns:a16="http://schemas.microsoft.com/office/drawing/2014/main" id="{64BB497D-B4D5-807D-CB81-FA855F1047A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0689" y="642551"/>
            <a:ext cx="6405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Look at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the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image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below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 and 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choose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the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right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answer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.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Then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write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the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number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 in </a:t>
            </a:r>
            <a:r>
              <a:rPr lang="es-ES" sz="2000" dirty="0" err="1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words</a:t>
            </a:r>
            <a:r>
              <a:rPr lang="es-ES" sz="2000" dirty="0">
                <a:latin typeface="Fredoka One" panose="02000000000000000000" pitchFamily="2" charset="0"/>
                <a:ea typeface="Andika" panose="02000000000000000000" pitchFamily="2" charset="0"/>
                <a:cs typeface="Atma" pitchFamily="2" charset="0"/>
              </a:rPr>
              <a:t>.</a:t>
            </a:r>
            <a:endParaRPr lang="en-US" sz="2000" dirty="0">
              <a:latin typeface="Fredoka One" panose="02000000000000000000" pitchFamily="2" charset="0"/>
              <a:ea typeface="Andika" panose="02000000000000000000" pitchFamily="2" charset="0"/>
              <a:cs typeface="Atma" pitchFamily="2" charset="0"/>
            </a:endParaRPr>
          </a:p>
        </p:txBody>
      </p:sp>
      <p:sp>
        <p:nvSpPr>
          <p:cNvPr id="35" name="CuadroTexto 46">
            <a:extLst>
              <a:ext uri="{FF2B5EF4-FFF2-40B4-BE49-F238E27FC236}">
                <a16:creationId xmlns:a16="http://schemas.microsoft.com/office/drawing/2014/main" id="{51250116-3934-50EB-4953-210ABCF3CFD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7275" y="2485284"/>
            <a:ext cx="585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How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many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yellow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trapeziums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are in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image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?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4963783-16DE-7B27-A3F3-71CD224931C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12149" y="1468533"/>
            <a:ext cx="1637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9" name="CuadroTexto 44">
            <a:extLst>
              <a:ext uri="{FF2B5EF4-FFF2-40B4-BE49-F238E27FC236}">
                <a16:creationId xmlns:a16="http://schemas.microsoft.com/office/drawing/2014/main" id="{F53BA769-8ECF-2BFE-2F4C-97C89AF6792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8649" y="3530571"/>
            <a:ext cx="5449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How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many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blue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diamonds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are in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image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?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0" name="CuadroTexto 46">
            <a:extLst>
              <a:ext uri="{FF2B5EF4-FFF2-40B4-BE49-F238E27FC236}">
                <a16:creationId xmlns:a16="http://schemas.microsoft.com/office/drawing/2014/main" id="{6492F71A-F4A1-CE2D-FF1D-1373048985C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8649" y="4575858"/>
            <a:ext cx="585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How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many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pink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hearts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are in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image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?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1" name="CuadroTexto 46">
            <a:extLst>
              <a:ext uri="{FF2B5EF4-FFF2-40B4-BE49-F238E27FC236}">
                <a16:creationId xmlns:a16="http://schemas.microsoft.com/office/drawing/2014/main" id="{C00C13A6-50FD-BA8F-77AB-258D3EE4D0D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1393" y="5621144"/>
            <a:ext cx="585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How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many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black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squares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are in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image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?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D8105F3-E58B-267F-DF6F-8A422B56B7A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4163" y="1955451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3</a:t>
            </a:r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5A65AC7-A950-D568-8763-F798BFAA635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56733" y="1955451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4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6BB3FD3-4BAA-E703-60A4-2660FF1FD43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34297" y="1941166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16C9E4B-1682-3E50-3C3C-964ABA4377B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75279" y="1941879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5</a:t>
            </a:r>
            <a:endParaRPr lang="en-US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C5380E1-553D-382C-9165-309F045C802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563193" y="2355824"/>
            <a:ext cx="26708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5C0D292-4CD2-DA93-9390-DB0E62DB61F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563193" y="3395991"/>
            <a:ext cx="26708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4DB6973-4F24-44D4-30D1-DE49A07AA70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563193" y="4436158"/>
            <a:ext cx="26708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4469B2D-C926-28C2-F344-1229FB59609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563193" y="5476325"/>
            <a:ext cx="26708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EEE5990-5CCB-F8EE-E752-66D1ED83598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563193" y="6516492"/>
            <a:ext cx="26708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E9D85BBB-9050-A21E-586F-D28AC6EA737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4163" y="3021826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</a:t>
            </a:r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E4729A1-FEE9-CA10-D60E-96E87098594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56733" y="3021826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</a:t>
            </a:r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B40992D-4A39-A26C-3DB4-81EF09BF069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34297" y="3007541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0</a:t>
            </a:r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EB8C443-F911-8509-0FFB-AEEA97B26FD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75279" y="3008254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3</a:t>
            </a:r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92D6504-7C8C-1CDF-45AA-BECF197A067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4163" y="4088201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3</a:t>
            </a:r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7BD327D-EBDF-38B4-02C1-2A04982913F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56733" y="4088201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4</a:t>
            </a:r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717C46A-6489-43E2-C31B-CD7554E3B99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34297" y="4073916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</a:t>
            </a:r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ACBEEB3-DB6C-A83D-A4EF-ED882781DCC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75279" y="4074629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0</a:t>
            </a:r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6EE6C80-612E-C294-4CAC-7B303C015B1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4163" y="5154576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0</a:t>
            </a:r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8A55CE2-E794-3809-CDE3-83BFB591F28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56733" y="5154576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</a:t>
            </a:r>
            <a:endParaRPr 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8819A2B-4A59-57B0-D18B-BDDDABD7FFF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34297" y="5140291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</a:t>
            </a:r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B63AAE8-71A6-6DCC-54CD-F409DFF26C2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75279" y="5141004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3</a:t>
            </a:r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B16471A-5463-7C69-7BE4-0BC55A24BEF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4163" y="6220951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3</a:t>
            </a:r>
            <a:endParaRPr 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3D7C70F-87D2-52A6-2715-F1721755530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56733" y="6220951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4</a:t>
            </a:r>
            <a:endParaRPr lang="en-US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3BE9A36-DCF4-49F5-29E3-E508FCB60D0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34297" y="6206666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0</a:t>
            </a:r>
            <a:endParaRPr lang="en-US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4C7A97D-5D4C-EDD7-159B-7791800A6A2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75279" y="6207379"/>
            <a:ext cx="55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</a:t>
            </a:r>
            <a:endParaRPr lang="en-US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D7DB6AB-77A1-6130-9FFD-7979037010C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82064" y="6923203"/>
            <a:ext cx="3102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Draw</a:t>
            </a:r>
            <a:r>
              <a:rPr lang="es-ES" sz="16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and color a </a:t>
            </a:r>
            <a:r>
              <a:rPr lang="es-ES" sz="1600" b="1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heart</a:t>
            </a:r>
            <a:r>
              <a:rPr lang="es-ES" sz="16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s-ES" sz="1600" b="1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below</a:t>
            </a:r>
            <a:r>
              <a:rPr lang="es-ES" sz="16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.</a:t>
            </a:r>
            <a:endParaRPr lang="en-US" sz="1600" b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72C592A-5494-131D-ED3C-16F0004A59B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242" y="134827"/>
            <a:ext cx="980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Name</a:t>
            </a:r>
            <a:r>
              <a:rPr lang="es-E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:</a:t>
            </a:r>
            <a:endParaRPr lang="en-US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F4B01FD-76EF-CD34-512A-02F4D62589B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833016" y="378868"/>
            <a:ext cx="31915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96B3F9F5-8421-D882-B67D-C86E9C4F6FF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466678" y="9619539"/>
            <a:ext cx="2124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err="1">
                <a:latin typeface="Cuprum" panose="00000500000000000000" pitchFamily="2" charset="0"/>
              </a:rPr>
              <a:t>Perky</a:t>
            </a:r>
            <a:r>
              <a:rPr lang="es-ES" sz="1400" b="1" dirty="0">
                <a:latin typeface="Cuprum" panose="00000500000000000000" pitchFamily="2" charset="0"/>
              </a:rPr>
              <a:t> </a:t>
            </a:r>
            <a:r>
              <a:rPr lang="es-ES" sz="1400" b="1" dirty="0" err="1">
                <a:latin typeface="Cuprum" panose="00000500000000000000" pitchFamily="2" charset="0"/>
              </a:rPr>
              <a:t>Templates</a:t>
            </a:r>
            <a:endParaRPr lang="en-US" sz="1400" b="1" dirty="0">
              <a:latin typeface="Cuprum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95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1206</TotalTime>
  <Words>566</Words>
  <Application>Microsoft Office PowerPoint</Application>
  <PresentationFormat>A4 Paper (210x297 mm)</PresentationFormat>
  <Paragraphs>175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Akaya Telivigala</vt:lpstr>
      <vt:lpstr>Andika</vt:lpstr>
      <vt:lpstr>Arial</vt:lpstr>
      <vt:lpstr>Calibri</vt:lpstr>
      <vt:lpstr>Calibri Light</vt:lpstr>
      <vt:lpstr>Cuprum</vt:lpstr>
      <vt:lpstr>Fredoka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Rebeca Garrido Silva</dc:creator>
  <cp:lastModifiedBy>Rebeca G</cp:lastModifiedBy>
  <cp:revision>47</cp:revision>
  <cp:lastPrinted>2022-07-29T16:21:05Z</cp:lastPrinted>
  <dcterms:created xsi:type="dcterms:W3CDTF">2022-07-28T10:52:46Z</dcterms:created>
  <dcterms:modified xsi:type="dcterms:W3CDTF">2023-11-28T09:20:40Z</dcterms:modified>
</cp:coreProperties>
</file>