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3" r:id="rId2"/>
    <p:sldId id="484" r:id="rId3"/>
    <p:sldId id="485" r:id="rId4"/>
    <p:sldId id="486" r:id="rId5"/>
    <p:sldId id="487" r:id="rId6"/>
    <p:sldId id="488" r:id="rId7"/>
    <p:sldId id="481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3CF"/>
    <a:srgbClr val="FCFCFC"/>
    <a:srgbClr val="FF9F5D"/>
    <a:srgbClr val="FF6F0D"/>
    <a:srgbClr val="FFFF61"/>
    <a:srgbClr val="C59EE2"/>
    <a:srgbClr val="B686DA"/>
    <a:srgbClr val="FFFFFF"/>
    <a:srgbClr val="FFFF00"/>
    <a:srgbClr val="35B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3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4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0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4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23F49-8225-4E46-ACD7-36EAD7BF180B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42FD-8454-437F-AC2B-BBBBEAB59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1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36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93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54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65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83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16314B-BF6B-E2AF-7E9B-9FB654CED5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5825" y="401409"/>
            <a:ext cx="6412016" cy="9085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BCCA074-E440-862A-427F-3F0DF9ADE49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 rot="2610549">
            <a:off x="1656379" y="1955230"/>
            <a:ext cx="4612331" cy="36379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530130"/>
              </a:avLst>
            </a:prstTxWarp>
            <a:spAutoFit/>
          </a:bodyPr>
          <a:lstStyle/>
          <a:p>
            <a:r>
              <a:rPr lang="en-US" sz="8800" spc="300" dirty="0">
                <a:solidFill>
                  <a:srgbClr val="FFFF00"/>
                </a:solidFill>
                <a:latin typeface="Jumble" panose="02000503000000020004" pitchFamily="2" charset="0"/>
              </a:rPr>
              <a:t>Yellow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47A4CE8-4812-D8D2-C68B-77E2B1E375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7122" y="2986201"/>
            <a:ext cx="6312612" cy="4761145"/>
          </a:xfrm>
          <a:custGeom>
            <a:avLst/>
            <a:gdLst>
              <a:gd name="connsiteX0" fmla="*/ 411949 w 6312612"/>
              <a:gd name="connsiteY0" fmla="*/ 0 h 4761145"/>
              <a:gd name="connsiteX1" fmla="*/ 3035864 w 6312612"/>
              <a:gd name="connsiteY1" fmla="*/ 1930432 h 4761145"/>
              <a:gd name="connsiteX2" fmla="*/ 3095053 w 6312612"/>
              <a:gd name="connsiteY2" fmla="*/ 2160623 h 4761145"/>
              <a:gd name="connsiteX3" fmla="*/ 3103565 w 6312612"/>
              <a:gd name="connsiteY3" fmla="*/ 2193731 h 4761145"/>
              <a:gd name="connsiteX4" fmla="*/ 3122784 w 6312612"/>
              <a:gd name="connsiteY4" fmla="*/ 2319657 h 4761145"/>
              <a:gd name="connsiteX5" fmla="*/ 3145199 w 6312612"/>
              <a:gd name="connsiteY5" fmla="*/ 2466526 h 4761145"/>
              <a:gd name="connsiteX6" fmla="*/ 3157455 w 6312612"/>
              <a:gd name="connsiteY6" fmla="*/ 2709249 h 4761145"/>
              <a:gd name="connsiteX7" fmla="*/ 3159383 w 6312612"/>
              <a:gd name="connsiteY7" fmla="*/ 2747435 h 4761145"/>
              <a:gd name="connsiteX8" fmla="*/ 3159383 w 6312612"/>
              <a:gd name="connsiteY8" fmla="*/ 2747434 h 4761145"/>
              <a:gd name="connsiteX9" fmla="*/ 3157455 w 6312612"/>
              <a:gd name="connsiteY9" fmla="*/ 2709249 h 4761145"/>
              <a:gd name="connsiteX10" fmla="*/ 3145199 w 6312612"/>
              <a:gd name="connsiteY10" fmla="*/ 2466525 h 4761145"/>
              <a:gd name="connsiteX11" fmla="*/ 3122784 w 6312612"/>
              <a:gd name="connsiteY11" fmla="*/ 2319657 h 4761145"/>
              <a:gd name="connsiteX12" fmla="*/ 3103565 w 6312612"/>
              <a:gd name="connsiteY12" fmla="*/ 2193730 h 4761145"/>
              <a:gd name="connsiteX13" fmla="*/ 3095053 w 6312612"/>
              <a:gd name="connsiteY13" fmla="*/ 2160622 h 4761145"/>
              <a:gd name="connsiteX14" fmla="*/ 3159448 w 6312612"/>
              <a:gd name="connsiteY14" fmla="*/ 2129601 h 4761145"/>
              <a:gd name="connsiteX15" fmla="*/ 4228875 w 6312612"/>
              <a:gd name="connsiteY15" fmla="*/ 1913694 h 4761145"/>
              <a:gd name="connsiteX16" fmla="*/ 6171604 w 6312612"/>
              <a:gd name="connsiteY16" fmla="*/ 2718400 h 4761145"/>
              <a:gd name="connsiteX17" fmla="*/ 6312612 w 6312612"/>
              <a:gd name="connsiteY17" fmla="*/ 2873547 h 4761145"/>
              <a:gd name="connsiteX18" fmla="*/ 6302349 w 6312612"/>
              <a:gd name="connsiteY18" fmla="*/ 4761145 h 4761145"/>
              <a:gd name="connsiteX19" fmla="*/ 6157475 w 6312612"/>
              <a:gd name="connsiteY19" fmla="*/ 4601744 h 4761145"/>
              <a:gd name="connsiteX20" fmla="*/ 4214745 w 6312612"/>
              <a:gd name="connsiteY20" fmla="*/ 3797039 h 4761145"/>
              <a:gd name="connsiteX21" fmla="*/ 3145319 w 6312612"/>
              <a:gd name="connsiteY21" fmla="*/ 4012945 h 4761145"/>
              <a:gd name="connsiteX22" fmla="*/ 3080923 w 6312612"/>
              <a:gd name="connsiteY22" fmla="*/ 4043967 h 4761145"/>
              <a:gd name="connsiteX23" fmla="*/ 3089436 w 6312612"/>
              <a:gd name="connsiteY23" fmla="*/ 4077074 h 4761145"/>
              <a:gd name="connsiteX24" fmla="*/ 3145254 w 6312612"/>
              <a:gd name="connsiteY24" fmla="*/ 4630778 h 4761145"/>
              <a:gd name="connsiteX25" fmla="*/ 3145254 w 6312612"/>
              <a:gd name="connsiteY25" fmla="*/ 4630779 h 4761145"/>
              <a:gd name="connsiteX26" fmla="*/ 3131069 w 6312612"/>
              <a:gd name="connsiteY26" fmla="*/ 4349870 h 4761145"/>
              <a:gd name="connsiteX27" fmla="*/ 3089436 w 6312612"/>
              <a:gd name="connsiteY27" fmla="*/ 4077075 h 4761145"/>
              <a:gd name="connsiteX28" fmla="*/ 3080923 w 6312612"/>
              <a:gd name="connsiteY28" fmla="*/ 4043968 h 4761145"/>
              <a:gd name="connsiteX29" fmla="*/ 3021734 w 6312612"/>
              <a:gd name="connsiteY29" fmla="*/ 3813776 h 4761145"/>
              <a:gd name="connsiteX30" fmla="*/ 397818 w 6312612"/>
              <a:gd name="connsiteY30" fmla="*/ 1883344 h 4761145"/>
              <a:gd name="connsiteX31" fmla="*/ 116909 w 6312612"/>
              <a:gd name="connsiteY31" fmla="*/ 1897529 h 4761145"/>
              <a:gd name="connsiteX32" fmla="*/ 0 w 6312612"/>
              <a:gd name="connsiteY32" fmla="*/ 1915372 h 4761145"/>
              <a:gd name="connsiteX33" fmla="*/ 0 w 6312612"/>
              <a:gd name="connsiteY33" fmla="*/ 34184 h 4761145"/>
              <a:gd name="connsiteX34" fmla="*/ 131039 w 6312612"/>
              <a:gd name="connsiteY34" fmla="*/ 14185 h 4761145"/>
              <a:gd name="connsiteX35" fmla="*/ 411949 w 6312612"/>
              <a:gd name="connsiteY35" fmla="*/ 0 h 476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2612" h="4761145">
                <a:moveTo>
                  <a:pt x="411949" y="0"/>
                </a:moveTo>
                <a:cubicBezTo>
                  <a:pt x="1644809" y="0"/>
                  <a:pt x="2688007" y="812038"/>
                  <a:pt x="3035864" y="1930432"/>
                </a:cubicBezTo>
                <a:lnTo>
                  <a:pt x="3095053" y="2160623"/>
                </a:lnTo>
                <a:lnTo>
                  <a:pt x="3103565" y="2193731"/>
                </a:lnTo>
                <a:lnTo>
                  <a:pt x="3122784" y="2319657"/>
                </a:lnTo>
                <a:lnTo>
                  <a:pt x="3145199" y="2466526"/>
                </a:lnTo>
                <a:lnTo>
                  <a:pt x="3157455" y="2709249"/>
                </a:lnTo>
                <a:lnTo>
                  <a:pt x="3159383" y="2747435"/>
                </a:lnTo>
                <a:lnTo>
                  <a:pt x="3159383" y="2747434"/>
                </a:lnTo>
                <a:lnTo>
                  <a:pt x="3157455" y="2709249"/>
                </a:lnTo>
                <a:lnTo>
                  <a:pt x="3145199" y="2466525"/>
                </a:lnTo>
                <a:lnTo>
                  <a:pt x="3122784" y="2319657"/>
                </a:lnTo>
                <a:lnTo>
                  <a:pt x="3103565" y="2193730"/>
                </a:lnTo>
                <a:lnTo>
                  <a:pt x="3095053" y="2160622"/>
                </a:lnTo>
                <a:lnTo>
                  <a:pt x="3159448" y="2129601"/>
                </a:lnTo>
                <a:cubicBezTo>
                  <a:pt x="3488148" y="1990573"/>
                  <a:pt x="3849533" y="1913694"/>
                  <a:pt x="4228875" y="1913694"/>
                </a:cubicBezTo>
                <a:cubicBezTo>
                  <a:pt x="4987558" y="1913694"/>
                  <a:pt x="5674416" y="2221212"/>
                  <a:pt x="6171604" y="2718400"/>
                </a:cubicBezTo>
                <a:lnTo>
                  <a:pt x="6312612" y="2873547"/>
                </a:lnTo>
                <a:lnTo>
                  <a:pt x="6302349" y="4761145"/>
                </a:lnTo>
                <a:lnTo>
                  <a:pt x="6157475" y="4601744"/>
                </a:lnTo>
                <a:cubicBezTo>
                  <a:pt x="5660287" y="4104556"/>
                  <a:pt x="4973429" y="3797039"/>
                  <a:pt x="4214745" y="3797039"/>
                </a:cubicBezTo>
                <a:cubicBezTo>
                  <a:pt x="3835404" y="3797039"/>
                  <a:pt x="3474018" y="3873918"/>
                  <a:pt x="3145319" y="4012945"/>
                </a:cubicBezTo>
                <a:lnTo>
                  <a:pt x="3080923" y="4043967"/>
                </a:lnTo>
                <a:lnTo>
                  <a:pt x="3089436" y="4077074"/>
                </a:lnTo>
                <a:cubicBezTo>
                  <a:pt x="3126034" y="4255925"/>
                  <a:pt x="3145254" y="4441108"/>
                  <a:pt x="3145254" y="4630778"/>
                </a:cubicBezTo>
                <a:lnTo>
                  <a:pt x="3145254" y="4630779"/>
                </a:lnTo>
                <a:lnTo>
                  <a:pt x="3131069" y="4349870"/>
                </a:lnTo>
                <a:cubicBezTo>
                  <a:pt x="3121690" y="4257509"/>
                  <a:pt x="3107735" y="4166501"/>
                  <a:pt x="3089436" y="4077075"/>
                </a:cubicBezTo>
                <a:lnTo>
                  <a:pt x="3080923" y="4043968"/>
                </a:lnTo>
                <a:lnTo>
                  <a:pt x="3021734" y="3813776"/>
                </a:lnTo>
                <a:cubicBezTo>
                  <a:pt x="2673878" y="2695382"/>
                  <a:pt x="1630679" y="1883344"/>
                  <a:pt x="397818" y="1883344"/>
                </a:cubicBezTo>
                <a:cubicBezTo>
                  <a:pt x="302983" y="1883344"/>
                  <a:pt x="209269" y="1888150"/>
                  <a:pt x="116909" y="1897529"/>
                </a:cubicBezTo>
                <a:lnTo>
                  <a:pt x="0" y="1915372"/>
                </a:lnTo>
                <a:lnTo>
                  <a:pt x="0" y="34184"/>
                </a:lnTo>
                <a:lnTo>
                  <a:pt x="131039" y="14185"/>
                </a:lnTo>
                <a:cubicBezTo>
                  <a:pt x="223400" y="4805"/>
                  <a:pt x="317113" y="0"/>
                  <a:pt x="411949" y="0"/>
                </a:cubicBezTo>
                <a:close/>
              </a:path>
            </a:pathLst>
          </a:custGeom>
          <a:solidFill>
            <a:srgbClr val="FFFF00">
              <a:alpha val="6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4D35DD-C061-C8B1-BADD-FDA2EA7679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2992" y="9468334"/>
            <a:ext cx="6318768" cy="18129"/>
          </a:xfrm>
          <a:custGeom>
            <a:avLst/>
            <a:gdLst>
              <a:gd name="connsiteX0" fmla="*/ 0 w 6318768"/>
              <a:gd name="connsiteY0" fmla="*/ 0 h 18129"/>
              <a:gd name="connsiteX1" fmla="*/ 6318768 w 6318768"/>
              <a:gd name="connsiteY1" fmla="*/ 0 h 18129"/>
              <a:gd name="connsiteX2" fmla="*/ 6318768 w 6318768"/>
              <a:gd name="connsiteY2" fmla="*/ 18128 h 18129"/>
              <a:gd name="connsiteX3" fmla="*/ 2421251 w 6318768"/>
              <a:gd name="connsiteY3" fmla="*/ 18128 h 18129"/>
              <a:gd name="connsiteX4" fmla="*/ 2421250 w 6318768"/>
              <a:gd name="connsiteY4" fmla="*/ 18129 h 18129"/>
              <a:gd name="connsiteX5" fmla="*/ 1483672 w 6318768"/>
              <a:gd name="connsiteY5" fmla="*/ 18129 h 18129"/>
              <a:gd name="connsiteX6" fmla="*/ 0 w 6318768"/>
              <a:gd name="connsiteY6" fmla="*/ 18129 h 18129"/>
              <a:gd name="connsiteX7" fmla="*/ 0 w 6318768"/>
              <a:gd name="connsiteY7" fmla="*/ 0 h 1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8768" h="18129">
                <a:moveTo>
                  <a:pt x="0" y="0"/>
                </a:moveTo>
                <a:lnTo>
                  <a:pt x="6318768" y="0"/>
                </a:lnTo>
                <a:lnTo>
                  <a:pt x="6318768" y="18128"/>
                </a:lnTo>
                <a:lnTo>
                  <a:pt x="2421251" y="18128"/>
                </a:lnTo>
                <a:lnTo>
                  <a:pt x="2421250" y="18129"/>
                </a:lnTo>
                <a:lnTo>
                  <a:pt x="1483672" y="18129"/>
                </a:lnTo>
                <a:lnTo>
                  <a:pt x="0" y="18129"/>
                </a:lnTo>
                <a:lnTo>
                  <a:pt x="0" y="0"/>
                </a:lnTo>
                <a:close/>
              </a:path>
            </a:pathLst>
          </a:custGeom>
          <a:solidFill>
            <a:srgbClr val="FF7D25">
              <a:alpha val="3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91BC8F3-C761-8FFF-9A18-BB0338D6BC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0159" y="1038108"/>
            <a:ext cx="6320571" cy="4821640"/>
          </a:xfrm>
          <a:custGeom>
            <a:avLst/>
            <a:gdLst>
              <a:gd name="connsiteX0" fmla="*/ 411949 w 6320571"/>
              <a:gd name="connsiteY0" fmla="*/ 0 h 4821640"/>
              <a:gd name="connsiteX1" fmla="*/ 3035865 w 6320571"/>
              <a:gd name="connsiteY1" fmla="*/ 1930432 h 4821640"/>
              <a:gd name="connsiteX2" fmla="*/ 3095054 w 6320571"/>
              <a:gd name="connsiteY2" fmla="*/ 2160623 h 4821640"/>
              <a:gd name="connsiteX3" fmla="*/ 3103566 w 6320571"/>
              <a:gd name="connsiteY3" fmla="*/ 2193731 h 4821640"/>
              <a:gd name="connsiteX4" fmla="*/ 3114773 w 6320571"/>
              <a:gd name="connsiteY4" fmla="*/ 2267166 h 4821640"/>
              <a:gd name="connsiteX5" fmla="*/ 3145200 w 6320571"/>
              <a:gd name="connsiteY5" fmla="*/ 2466525 h 4821640"/>
              <a:gd name="connsiteX6" fmla="*/ 3158094 w 6320571"/>
              <a:gd name="connsiteY6" fmla="*/ 2721904 h 4821640"/>
              <a:gd name="connsiteX7" fmla="*/ 3159384 w 6320571"/>
              <a:gd name="connsiteY7" fmla="*/ 2747435 h 4821640"/>
              <a:gd name="connsiteX8" fmla="*/ 3159384 w 6320571"/>
              <a:gd name="connsiteY8" fmla="*/ 2747434 h 4821640"/>
              <a:gd name="connsiteX9" fmla="*/ 3158094 w 6320571"/>
              <a:gd name="connsiteY9" fmla="*/ 2721904 h 4821640"/>
              <a:gd name="connsiteX10" fmla="*/ 3145200 w 6320571"/>
              <a:gd name="connsiteY10" fmla="*/ 2466524 h 4821640"/>
              <a:gd name="connsiteX11" fmla="*/ 3114773 w 6320571"/>
              <a:gd name="connsiteY11" fmla="*/ 2267166 h 4821640"/>
              <a:gd name="connsiteX12" fmla="*/ 3103566 w 6320571"/>
              <a:gd name="connsiteY12" fmla="*/ 2193730 h 4821640"/>
              <a:gd name="connsiteX13" fmla="*/ 3095054 w 6320571"/>
              <a:gd name="connsiteY13" fmla="*/ 2160622 h 4821640"/>
              <a:gd name="connsiteX14" fmla="*/ 3159449 w 6320571"/>
              <a:gd name="connsiteY14" fmla="*/ 2129601 h 4821640"/>
              <a:gd name="connsiteX15" fmla="*/ 4228875 w 6320571"/>
              <a:gd name="connsiteY15" fmla="*/ 1913694 h 4821640"/>
              <a:gd name="connsiteX16" fmla="*/ 6171605 w 6320571"/>
              <a:gd name="connsiteY16" fmla="*/ 2718399 h 4821640"/>
              <a:gd name="connsiteX17" fmla="*/ 6318768 w 6320571"/>
              <a:gd name="connsiteY17" fmla="*/ 2880319 h 4821640"/>
              <a:gd name="connsiteX18" fmla="*/ 6318768 w 6320571"/>
              <a:gd name="connsiteY18" fmla="*/ 4616916 h 4821640"/>
              <a:gd name="connsiteX19" fmla="*/ 6320571 w 6320571"/>
              <a:gd name="connsiteY19" fmla="*/ 4638431 h 4821640"/>
              <a:gd name="connsiteX20" fmla="*/ 6319575 w 6320571"/>
              <a:gd name="connsiteY20" fmla="*/ 4821640 h 4821640"/>
              <a:gd name="connsiteX21" fmla="*/ 6178567 w 6320571"/>
              <a:gd name="connsiteY21" fmla="*/ 4666493 h 4821640"/>
              <a:gd name="connsiteX22" fmla="*/ 4235838 w 6320571"/>
              <a:gd name="connsiteY22" fmla="*/ 3861787 h 4821640"/>
              <a:gd name="connsiteX23" fmla="*/ 3166411 w 6320571"/>
              <a:gd name="connsiteY23" fmla="*/ 4077694 h 4821640"/>
              <a:gd name="connsiteX24" fmla="*/ 3102016 w 6320571"/>
              <a:gd name="connsiteY24" fmla="*/ 4108715 h 4821640"/>
              <a:gd name="connsiteX25" fmla="*/ 3110528 w 6320571"/>
              <a:gd name="connsiteY25" fmla="*/ 4141823 h 4821640"/>
              <a:gd name="connsiteX26" fmla="*/ 3129747 w 6320571"/>
              <a:gd name="connsiteY26" fmla="*/ 4267750 h 4821640"/>
              <a:gd name="connsiteX27" fmla="*/ 3110528 w 6320571"/>
              <a:gd name="connsiteY27" fmla="*/ 4141824 h 4821640"/>
              <a:gd name="connsiteX28" fmla="*/ 3102016 w 6320571"/>
              <a:gd name="connsiteY28" fmla="*/ 4108716 h 4821640"/>
              <a:gd name="connsiteX29" fmla="*/ 3042827 w 6320571"/>
              <a:gd name="connsiteY29" fmla="*/ 3878525 h 4821640"/>
              <a:gd name="connsiteX30" fmla="*/ 418912 w 6320571"/>
              <a:gd name="connsiteY30" fmla="*/ 1948093 h 4821640"/>
              <a:gd name="connsiteX31" fmla="*/ 138002 w 6320571"/>
              <a:gd name="connsiteY31" fmla="*/ 1962278 h 4821640"/>
              <a:gd name="connsiteX32" fmla="*/ 6963 w 6320571"/>
              <a:gd name="connsiteY32" fmla="*/ 1982277 h 4821640"/>
              <a:gd name="connsiteX33" fmla="*/ 6963 w 6320571"/>
              <a:gd name="connsiteY33" fmla="*/ 3863465 h 4821640"/>
              <a:gd name="connsiteX34" fmla="*/ 0 w 6320571"/>
              <a:gd name="connsiteY34" fmla="*/ 3864527 h 4821640"/>
              <a:gd name="connsiteX35" fmla="*/ 0 w 6320571"/>
              <a:gd name="connsiteY35" fmla="*/ 34184 h 4821640"/>
              <a:gd name="connsiteX36" fmla="*/ 131039 w 6320571"/>
              <a:gd name="connsiteY36" fmla="*/ 14185 h 4821640"/>
              <a:gd name="connsiteX37" fmla="*/ 411949 w 6320571"/>
              <a:gd name="connsiteY37" fmla="*/ 0 h 48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20571" h="4821640">
                <a:moveTo>
                  <a:pt x="411949" y="0"/>
                </a:moveTo>
                <a:cubicBezTo>
                  <a:pt x="1644809" y="0"/>
                  <a:pt x="2688008" y="812038"/>
                  <a:pt x="3035865" y="1930432"/>
                </a:cubicBezTo>
                <a:lnTo>
                  <a:pt x="3095054" y="2160623"/>
                </a:lnTo>
                <a:lnTo>
                  <a:pt x="3103566" y="2193731"/>
                </a:lnTo>
                <a:lnTo>
                  <a:pt x="3114773" y="2267166"/>
                </a:lnTo>
                <a:lnTo>
                  <a:pt x="3145200" y="2466525"/>
                </a:lnTo>
                <a:lnTo>
                  <a:pt x="3158094" y="2721904"/>
                </a:lnTo>
                <a:lnTo>
                  <a:pt x="3159384" y="2747435"/>
                </a:lnTo>
                <a:lnTo>
                  <a:pt x="3159384" y="2747434"/>
                </a:lnTo>
                <a:lnTo>
                  <a:pt x="3158094" y="2721904"/>
                </a:lnTo>
                <a:lnTo>
                  <a:pt x="3145200" y="2466524"/>
                </a:lnTo>
                <a:lnTo>
                  <a:pt x="3114773" y="2267166"/>
                </a:lnTo>
                <a:lnTo>
                  <a:pt x="3103566" y="2193730"/>
                </a:lnTo>
                <a:lnTo>
                  <a:pt x="3095054" y="2160622"/>
                </a:lnTo>
                <a:lnTo>
                  <a:pt x="3159449" y="2129601"/>
                </a:lnTo>
                <a:cubicBezTo>
                  <a:pt x="3488149" y="1990573"/>
                  <a:pt x="3849534" y="1913694"/>
                  <a:pt x="4228875" y="1913694"/>
                </a:cubicBezTo>
                <a:cubicBezTo>
                  <a:pt x="4987559" y="1913694"/>
                  <a:pt x="5674417" y="2221211"/>
                  <a:pt x="6171605" y="2718399"/>
                </a:cubicBezTo>
                <a:lnTo>
                  <a:pt x="6318768" y="2880319"/>
                </a:lnTo>
                <a:lnTo>
                  <a:pt x="6318768" y="4616916"/>
                </a:lnTo>
                <a:lnTo>
                  <a:pt x="6320571" y="4638431"/>
                </a:lnTo>
                <a:lnTo>
                  <a:pt x="6319575" y="4821640"/>
                </a:lnTo>
                <a:lnTo>
                  <a:pt x="6178567" y="4666493"/>
                </a:lnTo>
                <a:cubicBezTo>
                  <a:pt x="5681379" y="4169305"/>
                  <a:pt x="4994521" y="3861787"/>
                  <a:pt x="4235838" y="3861787"/>
                </a:cubicBezTo>
                <a:cubicBezTo>
                  <a:pt x="3856496" y="3861787"/>
                  <a:pt x="3495111" y="3938666"/>
                  <a:pt x="3166411" y="4077694"/>
                </a:cubicBezTo>
                <a:lnTo>
                  <a:pt x="3102016" y="4108715"/>
                </a:lnTo>
                <a:lnTo>
                  <a:pt x="3110528" y="4141823"/>
                </a:lnTo>
                <a:lnTo>
                  <a:pt x="3129747" y="4267750"/>
                </a:lnTo>
                <a:lnTo>
                  <a:pt x="3110528" y="4141824"/>
                </a:lnTo>
                <a:lnTo>
                  <a:pt x="3102016" y="4108716"/>
                </a:lnTo>
                <a:lnTo>
                  <a:pt x="3042827" y="3878525"/>
                </a:lnTo>
                <a:cubicBezTo>
                  <a:pt x="2694970" y="2760131"/>
                  <a:pt x="1651772" y="1948093"/>
                  <a:pt x="418912" y="1948093"/>
                </a:cubicBezTo>
                <a:cubicBezTo>
                  <a:pt x="324076" y="1948093"/>
                  <a:pt x="230363" y="1952898"/>
                  <a:pt x="138002" y="1962278"/>
                </a:cubicBezTo>
                <a:lnTo>
                  <a:pt x="6963" y="1982277"/>
                </a:lnTo>
                <a:lnTo>
                  <a:pt x="6963" y="3863465"/>
                </a:lnTo>
                <a:lnTo>
                  <a:pt x="0" y="3864527"/>
                </a:lnTo>
                <a:lnTo>
                  <a:pt x="0" y="34184"/>
                </a:lnTo>
                <a:lnTo>
                  <a:pt x="131039" y="14185"/>
                </a:lnTo>
                <a:cubicBezTo>
                  <a:pt x="223400" y="4805"/>
                  <a:pt x="317113" y="0"/>
                  <a:pt x="411949" y="0"/>
                </a:cubicBezTo>
                <a:close/>
              </a:path>
            </a:pathLst>
          </a:custGeom>
          <a:solidFill>
            <a:srgbClr val="FFFF00">
              <a:alpha val="35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927314-87C8-0DF0-B353-E85A37A257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5825" y="9468334"/>
            <a:ext cx="6333102" cy="36257"/>
          </a:xfrm>
          <a:custGeom>
            <a:avLst/>
            <a:gdLst>
              <a:gd name="connsiteX0" fmla="*/ 0 w 6333102"/>
              <a:gd name="connsiteY0" fmla="*/ 0 h 36257"/>
              <a:gd name="connsiteX1" fmla="*/ 7167 w 6333102"/>
              <a:gd name="connsiteY1" fmla="*/ 0 h 36257"/>
              <a:gd name="connsiteX2" fmla="*/ 7167 w 6333102"/>
              <a:gd name="connsiteY2" fmla="*/ 18129 h 36257"/>
              <a:gd name="connsiteX3" fmla="*/ 1490839 w 6333102"/>
              <a:gd name="connsiteY3" fmla="*/ 18129 h 36257"/>
              <a:gd name="connsiteX4" fmla="*/ 2428417 w 6333102"/>
              <a:gd name="connsiteY4" fmla="*/ 18129 h 36257"/>
              <a:gd name="connsiteX5" fmla="*/ 2428418 w 6333102"/>
              <a:gd name="connsiteY5" fmla="*/ 18128 h 36257"/>
              <a:gd name="connsiteX6" fmla="*/ 6325935 w 6333102"/>
              <a:gd name="connsiteY6" fmla="*/ 18128 h 36257"/>
              <a:gd name="connsiteX7" fmla="*/ 6325935 w 6333102"/>
              <a:gd name="connsiteY7" fmla="*/ 0 h 36257"/>
              <a:gd name="connsiteX8" fmla="*/ 6333102 w 6333102"/>
              <a:gd name="connsiteY8" fmla="*/ 0 h 36257"/>
              <a:gd name="connsiteX9" fmla="*/ 6333102 w 6333102"/>
              <a:gd name="connsiteY9" fmla="*/ 36257 h 36257"/>
              <a:gd name="connsiteX10" fmla="*/ 0 w 6333102"/>
              <a:gd name="connsiteY10" fmla="*/ 36257 h 36257"/>
              <a:gd name="connsiteX11" fmla="*/ 0 w 6333102"/>
              <a:gd name="connsiteY11" fmla="*/ 0 h 3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3102" h="36257">
                <a:moveTo>
                  <a:pt x="0" y="0"/>
                </a:moveTo>
                <a:lnTo>
                  <a:pt x="7167" y="0"/>
                </a:lnTo>
                <a:lnTo>
                  <a:pt x="7167" y="18129"/>
                </a:lnTo>
                <a:lnTo>
                  <a:pt x="1490839" y="18129"/>
                </a:lnTo>
                <a:lnTo>
                  <a:pt x="2428417" y="18129"/>
                </a:lnTo>
                <a:lnTo>
                  <a:pt x="2428418" y="18128"/>
                </a:lnTo>
                <a:lnTo>
                  <a:pt x="6325935" y="18128"/>
                </a:lnTo>
                <a:lnTo>
                  <a:pt x="6325935" y="0"/>
                </a:lnTo>
                <a:lnTo>
                  <a:pt x="6333102" y="0"/>
                </a:lnTo>
                <a:lnTo>
                  <a:pt x="6333102" y="36257"/>
                </a:lnTo>
                <a:lnTo>
                  <a:pt x="0" y="36257"/>
                </a:lnTo>
                <a:lnTo>
                  <a:pt x="0" y="0"/>
                </a:lnTo>
                <a:close/>
              </a:path>
            </a:pathLst>
          </a:custGeom>
          <a:solidFill>
            <a:srgbClr val="FF7D25">
              <a:alpha val="30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4AD797D-BCF8-3610-664D-75F6F48DE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2992" y="4869545"/>
            <a:ext cx="6318768" cy="4598789"/>
          </a:xfrm>
          <a:custGeom>
            <a:avLst/>
            <a:gdLst>
              <a:gd name="connsiteX0" fmla="*/ 411948 w 6318768"/>
              <a:gd name="connsiteY0" fmla="*/ 0 h 4598789"/>
              <a:gd name="connsiteX1" fmla="*/ 3035864 w 6318768"/>
              <a:gd name="connsiteY1" fmla="*/ 1930432 h 4598789"/>
              <a:gd name="connsiteX2" fmla="*/ 3094004 w 6318768"/>
              <a:gd name="connsiteY2" fmla="*/ 2156542 h 4598789"/>
              <a:gd name="connsiteX3" fmla="*/ 3093755 w 6318768"/>
              <a:gd name="connsiteY3" fmla="*/ 2159617 h 4598789"/>
              <a:gd name="connsiteX4" fmla="*/ 3094711 w 6318768"/>
              <a:gd name="connsiteY4" fmla="*/ 2159292 h 4598789"/>
              <a:gd name="connsiteX5" fmla="*/ 3094004 w 6318768"/>
              <a:gd name="connsiteY5" fmla="*/ 2156542 h 4598789"/>
              <a:gd name="connsiteX6" fmla="*/ 3094842 w 6318768"/>
              <a:gd name="connsiteY6" fmla="*/ 2146152 h 4598789"/>
              <a:gd name="connsiteX7" fmla="*/ 3099698 w 6318768"/>
              <a:gd name="connsiteY7" fmla="*/ 2138460 h 4598789"/>
              <a:gd name="connsiteX8" fmla="*/ 3105393 w 6318768"/>
              <a:gd name="connsiteY8" fmla="*/ 2155642 h 4598789"/>
              <a:gd name="connsiteX9" fmla="*/ 3105282 w 6318768"/>
              <a:gd name="connsiteY9" fmla="*/ 2155696 h 4598789"/>
              <a:gd name="connsiteX10" fmla="*/ 3105398 w 6318768"/>
              <a:gd name="connsiteY10" fmla="*/ 2155656 h 4598789"/>
              <a:gd name="connsiteX11" fmla="*/ 3105393 w 6318768"/>
              <a:gd name="connsiteY11" fmla="*/ 2155642 h 4598789"/>
              <a:gd name="connsiteX12" fmla="*/ 3159449 w 6318768"/>
              <a:gd name="connsiteY12" fmla="*/ 2129601 h 4598789"/>
              <a:gd name="connsiteX13" fmla="*/ 4228875 w 6318768"/>
              <a:gd name="connsiteY13" fmla="*/ 1913695 h 4598789"/>
              <a:gd name="connsiteX14" fmla="*/ 6171605 w 6318768"/>
              <a:gd name="connsiteY14" fmla="*/ 2718400 h 4598789"/>
              <a:gd name="connsiteX15" fmla="*/ 6316479 w 6318768"/>
              <a:gd name="connsiteY15" fmla="*/ 2877801 h 4598789"/>
              <a:gd name="connsiteX16" fmla="*/ 6311601 w 6318768"/>
              <a:gd name="connsiteY16" fmla="*/ 3774980 h 4598789"/>
              <a:gd name="connsiteX17" fmla="*/ 6318768 w 6318768"/>
              <a:gd name="connsiteY17" fmla="*/ 3774980 h 4598789"/>
              <a:gd name="connsiteX18" fmla="*/ 6318768 w 6318768"/>
              <a:gd name="connsiteY18" fmla="*/ 4598789 h 4598789"/>
              <a:gd name="connsiteX19" fmla="*/ 0 w 6318768"/>
              <a:gd name="connsiteY19" fmla="*/ 4598789 h 4598789"/>
              <a:gd name="connsiteX20" fmla="*/ 0 w 6318768"/>
              <a:gd name="connsiteY20" fmla="*/ 2290330 h 4598789"/>
              <a:gd name="connsiteX21" fmla="*/ 14130 w 6318768"/>
              <a:gd name="connsiteY21" fmla="*/ 2290330 h 4598789"/>
              <a:gd name="connsiteX22" fmla="*/ 14130 w 6318768"/>
              <a:gd name="connsiteY22" fmla="*/ 32028 h 4598789"/>
              <a:gd name="connsiteX23" fmla="*/ 131039 w 6318768"/>
              <a:gd name="connsiteY23" fmla="*/ 14185 h 4598789"/>
              <a:gd name="connsiteX24" fmla="*/ 411948 w 6318768"/>
              <a:gd name="connsiteY24" fmla="*/ 0 h 459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18768" h="4598789">
                <a:moveTo>
                  <a:pt x="411948" y="0"/>
                </a:moveTo>
                <a:cubicBezTo>
                  <a:pt x="1644809" y="0"/>
                  <a:pt x="2688008" y="812038"/>
                  <a:pt x="3035864" y="1930432"/>
                </a:cubicBezTo>
                <a:lnTo>
                  <a:pt x="3094004" y="2156542"/>
                </a:lnTo>
                <a:lnTo>
                  <a:pt x="3093755" y="2159617"/>
                </a:lnTo>
                <a:lnTo>
                  <a:pt x="3094711" y="2159292"/>
                </a:lnTo>
                <a:lnTo>
                  <a:pt x="3094004" y="2156542"/>
                </a:lnTo>
                <a:lnTo>
                  <a:pt x="3094842" y="2146152"/>
                </a:lnTo>
                <a:cubicBezTo>
                  <a:pt x="3096064" y="2137740"/>
                  <a:pt x="3097768" y="2135897"/>
                  <a:pt x="3099698" y="2138460"/>
                </a:cubicBezTo>
                <a:lnTo>
                  <a:pt x="3105393" y="2155642"/>
                </a:lnTo>
                <a:lnTo>
                  <a:pt x="3105282" y="2155696"/>
                </a:lnTo>
                <a:lnTo>
                  <a:pt x="3105398" y="2155656"/>
                </a:lnTo>
                <a:lnTo>
                  <a:pt x="3105393" y="2155642"/>
                </a:lnTo>
                <a:lnTo>
                  <a:pt x="3159449" y="2129601"/>
                </a:lnTo>
                <a:cubicBezTo>
                  <a:pt x="3488148" y="1990574"/>
                  <a:pt x="3849534" y="1913695"/>
                  <a:pt x="4228875" y="1913695"/>
                </a:cubicBezTo>
                <a:cubicBezTo>
                  <a:pt x="4987559" y="1913695"/>
                  <a:pt x="5674417" y="2221212"/>
                  <a:pt x="6171605" y="2718400"/>
                </a:cubicBezTo>
                <a:lnTo>
                  <a:pt x="6316479" y="2877801"/>
                </a:lnTo>
                <a:lnTo>
                  <a:pt x="6311601" y="3774980"/>
                </a:lnTo>
                <a:lnTo>
                  <a:pt x="6318768" y="3774980"/>
                </a:lnTo>
                <a:lnTo>
                  <a:pt x="6318768" y="4598789"/>
                </a:lnTo>
                <a:lnTo>
                  <a:pt x="0" y="4598789"/>
                </a:lnTo>
                <a:lnTo>
                  <a:pt x="0" y="2290330"/>
                </a:lnTo>
                <a:lnTo>
                  <a:pt x="14130" y="2290330"/>
                </a:lnTo>
                <a:lnTo>
                  <a:pt x="14130" y="32028"/>
                </a:lnTo>
                <a:lnTo>
                  <a:pt x="131039" y="14185"/>
                </a:lnTo>
                <a:cubicBezTo>
                  <a:pt x="223399" y="4806"/>
                  <a:pt x="317113" y="0"/>
                  <a:pt x="41194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143B7774-1769-5CBD-CF7A-B6730ED4B8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863" y="401408"/>
            <a:ext cx="6440274" cy="9103183"/>
          </a:xfrm>
          <a:prstGeom prst="frame">
            <a:avLst>
              <a:gd name="adj1" fmla="val 25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8D9B70-35D0-2F9D-9E84-4D2F16E647B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874212" y="3480295"/>
            <a:ext cx="3032463" cy="3989231"/>
            <a:chOff x="1867639" y="3277525"/>
            <a:chExt cx="3032463" cy="3989231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1A9901-E1B7-FF7D-DE25-6103D5623F4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44932" y="3305274"/>
              <a:ext cx="43321" cy="454738"/>
            </a:xfrm>
            <a:custGeom>
              <a:avLst/>
              <a:gdLst>
                <a:gd name="connsiteX0" fmla="*/ 0 w 43321"/>
                <a:gd name="connsiteY0" fmla="*/ 0 h 454738"/>
                <a:gd name="connsiteX1" fmla="*/ 30427 w 43321"/>
                <a:gd name="connsiteY1" fmla="*/ 199358 h 454738"/>
                <a:gd name="connsiteX2" fmla="*/ 43321 w 43321"/>
                <a:gd name="connsiteY2" fmla="*/ 454738 h 454738"/>
                <a:gd name="connsiteX3" fmla="*/ 30427 w 43321"/>
                <a:gd name="connsiteY3" fmla="*/ 199359 h 454738"/>
                <a:gd name="connsiteX4" fmla="*/ 0 w 43321"/>
                <a:gd name="connsiteY4" fmla="*/ 0 h 45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1" h="454738">
                  <a:moveTo>
                    <a:pt x="0" y="0"/>
                  </a:moveTo>
                  <a:lnTo>
                    <a:pt x="30427" y="199358"/>
                  </a:lnTo>
                  <a:lnTo>
                    <a:pt x="43321" y="454738"/>
                  </a:lnTo>
                  <a:lnTo>
                    <a:pt x="30427" y="19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D25">
                <a:alpha val="30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DAED6E6-D26D-9F95-046F-1D0FB42C843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88253" y="3760012"/>
              <a:ext cx="1290" cy="25531"/>
            </a:xfrm>
            <a:custGeom>
              <a:avLst/>
              <a:gdLst>
                <a:gd name="connsiteX0" fmla="*/ 0 w 1290"/>
                <a:gd name="connsiteY0" fmla="*/ 0 h 25531"/>
                <a:gd name="connsiteX1" fmla="*/ 1290 w 1290"/>
                <a:gd name="connsiteY1" fmla="*/ 25530 h 25531"/>
                <a:gd name="connsiteX2" fmla="*/ 1290 w 1290"/>
                <a:gd name="connsiteY2" fmla="*/ 25531 h 25531"/>
                <a:gd name="connsiteX3" fmla="*/ 0 w 1290"/>
                <a:gd name="connsiteY3" fmla="*/ 0 h 2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" h="25531">
                  <a:moveTo>
                    <a:pt x="0" y="0"/>
                  </a:moveTo>
                  <a:lnTo>
                    <a:pt x="1290" y="25530"/>
                  </a:lnTo>
                  <a:lnTo>
                    <a:pt x="1290" y="25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D25">
                <a:alpha val="30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730B19-4BB2-5771-9708-C4671296C9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59906" y="5305858"/>
              <a:ext cx="34671" cy="389592"/>
            </a:xfrm>
            <a:custGeom>
              <a:avLst/>
              <a:gdLst>
                <a:gd name="connsiteX0" fmla="*/ 0 w 34671"/>
                <a:gd name="connsiteY0" fmla="*/ 0 h 389592"/>
                <a:gd name="connsiteX1" fmla="*/ 22415 w 34671"/>
                <a:gd name="connsiteY1" fmla="*/ 146868 h 389592"/>
                <a:gd name="connsiteX2" fmla="*/ 34671 w 34671"/>
                <a:gd name="connsiteY2" fmla="*/ 389592 h 389592"/>
                <a:gd name="connsiteX3" fmla="*/ 22415 w 34671"/>
                <a:gd name="connsiteY3" fmla="*/ 146869 h 389592"/>
                <a:gd name="connsiteX4" fmla="*/ 0 w 34671"/>
                <a:gd name="connsiteY4" fmla="*/ 0 h 38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71" h="389592">
                  <a:moveTo>
                    <a:pt x="0" y="0"/>
                  </a:moveTo>
                  <a:lnTo>
                    <a:pt x="22415" y="146868"/>
                  </a:lnTo>
                  <a:lnTo>
                    <a:pt x="34671" y="389592"/>
                  </a:lnTo>
                  <a:lnTo>
                    <a:pt x="22415" y="146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D25">
                <a:alpha val="30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060943-FC7C-414B-0CC9-BDD803A359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94577" y="5695450"/>
              <a:ext cx="1928" cy="38186"/>
            </a:xfrm>
            <a:custGeom>
              <a:avLst/>
              <a:gdLst>
                <a:gd name="connsiteX0" fmla="*/ 0 w 1928"/>
                <a:gd name="connsiteY0" fmla="*/ 0 h 38186"/>
                <a:gd name="connsiteX1" fmla="*/ 1928 w 1928"/>
                <a:gd name="connsiteY1" fmla="*/ 38185 h 38186"/>
                <a:gd name="connsiteX2" fmla="*/ 1928 w 1928"/>
                <a:gd name="connsiteY2" fmla="*/ 38186 h 38186"/>
                <a:gd name="connsiteX3" fmla="*/ 0 w 1928"/>
                <a:gd name="connsiteY3" fmla="*/ 0 h 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8" h="38186">
                  <a:moveTo>
                    <a:pt x="0" y="0"/>
                  </a:moveTo>
                  <a:lnTo>
                    <a:pt x="1928" y="38185"/>
                  </a:lnTo>
                  <a:lnTo>
                    <a:pt x="1928" y="38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D25">
                <a:alpha val="30000"/>
              </a:srgb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Flowchart: Manual Operation 48">
              <a:extLst>
                <a:ext uri="{FF2B5EF4-FFF2-40B4-BE49-F238E27FC236}">
                  <a16:creationId xmlns:a16="http://schemas.microsoft.com/office/drawing/2014/main" id="{BD3D8B41-24FA-8458-1234-45273E7D59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2031591" y="5528887"/>
              <a:ext cx="2653028" cy="1737869"/>
            </a:xfrm>
            <a:prstGeom prst="flowChartManualOperation">
              <a:avLst/>
            </a:prstGeom>
            <a:pattFill prst="wdUpDiag">
              <a:fgClr>
                <a:srgbClr val="FFFF00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B236DD5-1650-BEB3-65E8-0DD4E3121B9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1867639" y="3583711"/>
              <a:ext cx="3032463" cy="2502459"/>
            </a:xfrm>
            <a:custGeom>
              <a:avLst/>
              <a:gdLst>
                <a:gd name="connsiteX0" fmla="*/ 1120471 w 2298726"/>
                <a:gd name="connsiteY0" fmla="*/ 0 h 1896964"/>
                <a:gd name="connsiteX1" fmla="*/ 1572580 w 2298726"/>
                <a:gd name="connsiteY1" fmla="*/ 299678 h 1896964"/>
                <a:gd name="connsiteX2" fmla="*/ 1600336 w 2298726"/>
                <a:gd name="connsiteY2" fmla="*/ 389094 h 1896964"/>
                <a:gd name="connsiteX3" fmla="*/ 1620585 w 2298726"/>
                <a:gd name="connsiteY3" fmla="*/ 390116 h 1896964"/>
                <a:gd name="connsiteX4" fmla="*/ 2298726 w 2298726"/>
                <a:gd name="connsiteY4" fmla="*/ 1141590 h 1896964"/>
                <a:gd name="connsiteX5" fmla="*/ 1543352 w 2298726"/>
                <a:gd name="connsiteY5" fmla="*/ 1896964 h 1896964"/>
                <a:gd name="connsiteX6" fmla="*/ 1249326 w 2298726"/>
                <a:gd name="connsiteY6" fmla="*/ 1837603 h 1896964"/>
                <a:gd name="connsiteX7" fmla="*/ 1131841 w 2298726"/>
                <a:gd name="connsiteY7" fmla="*/ 1773835 h 1896964"/>
                <a:gd name="connsiteX8" fmla="*/ 1049400 w 2298726"/>
                <a:gd name="connsiteY8" fmla="*/ 1818582 h 1896964"/>
                <a:gd name="connsiteX9" fmla="*/ 755374 w 2298726"/>
                <a:gd name="connsiteY9" fmla="*/ 1877943 h 1896964"/>
                <a:gd name="connsiteX10" fmla="*/ 0 w 2298726"/>
                <a:gd name="connsiteY10" fmla="*/ 1122569 h 1896964"/>
                <a:gd name="connsiteX11" fmla="*/ 603140 w 2298726"/>
                <a:gd name="connsiteY11" fmla="*/ 382541 h 1896964"/>
                <a:gd name="connsiteX12" fmla="*/ 644604 w 2298726"/>
                <a:gd name="connsiteY12" fmla="*/ 376213 h 1896964"/>
                <a:gd name="connsiteX13" fmla="*/ 668362 w 2298726"/>
                <a:gd name="connsiteY13" fmla="*/ 299678 h 1896964"/>
                <a:gd name="connsiteX14" fmla="*/ 1120471 w 2298726"/>
                <a:gd name="connsiteY14" fmla="*/ 0 h 189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98726" h="1896964">
                  <a:moveTo>
                    <a:pt x="1120471" y="0"/>
                  </a:moveTo>
                  <a:cubicBezTo>
                    <a:pt x="1323712" y="0"/>
                    <a:pt x="1498092" y="123570"/>
                    <a:pt x="1572580" y="299678"/>
                  </a:cubicBezTo>
                  <a:lnTo>
                    <a:pt x="1600336" y="389094"/>
                  </a:lnTo>
                  <a:lnTo>
                    <a:pt x="1620585" y="390116"/>
                  </a:lnTo>
                  <a:cubicBezTo>
                    <a:pt x="2001487" y="428799"/>
                    <a:pt x="2298726" y="750482"/>
                    <a:pt x="2298726" y="1141590"/>
                  </a:cubicBezTo>
                  <a:cubicBezTo>
                    <a:pt x="2298726" y="1558772"/>
                    <a:pt x="1960534" y="1896964"/>
                    <a:pt x="1543352" y="1896964"/>
                  </a:cubicBezTo>
                  <a:cubicBezTo>
                    <a:pt x="1439057" y="1896964"/>
                    <a:pt x="1339698" y="1875827"/>
                    <a:pt x="1249326" y="1837603"/>
                  </a:cubicBezTo>
                  <a:lnTo>
                    <a:pt x="1131841" y="1773835"/>
                  </a:lnTo>
                  <a:lnTo>
                    <a:pt x="1049400" y="1818582"/>
                  </a:lnTo>
                  <a:cubicBezTo>
                    <a:pt x="959028" y="1856806"/>
                    <a:pt x="859670" y="1877943"/>
                    <a:pt x="755374" y="1877943"/>
                  </a:cubicBezTo>
                  <a:cubicBezTo>
                    <a:pt x="338192" y="1877943"/>
                    <a:pt x="0" y="1539751"/>
                    <a:pt x="0" y="1122569"/>
                  </a:cubicBezTo>
                  <a:cubicBezTo>
                    <a:pt x="0" y="757535"/>
                    <a:pt x="258928" y="452977"/>
                    <a:pt x="603140" y="382541"/>
                  </a:cubicBezTo>
                  <a:lnTo>
                    <a:pt x="644604" y="376213"/>
                  </a:lnTo>
                  <a:lnTo>
                    <a:pt x="668362" y="299678"/>
                  </a:lnTo>
                  <a:cubicBezTo>
                    <a:pt x="742850" y="123570"/>
                    <a:pt x="917230" y="0"/>
                    <a:pt x="1120471" y="0"/>
                  </a:cubicBezTo>
                  <a:close/>
                </a:path>
              </a:pathLst>
            </a:cu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CB3E8199-054A-884F-82BB-AAC3EF114E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3363781" y="3277525"/>
              <a:ext cx="1011847" cy="1011845"/>
            </a:xfrm>
            <a:prstGeom prst="flowChartConnector">
              <a:avLst/>
            </a:prstGeom>
            <a:solidFill>
              <a:srgbClr val="FFFF6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1BD3376-0CEC-F5C5-E01B-5DE146E2271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2463859" y="4579612"/>
              <a:ext cx="245767" cy="245767"/>
            </a:xfrm>
            <a:prstGeom prst="flowChartConnector">
              <a:avLst/>
            </a:prstGeom>
            <a:solidFill>
              <a:srgbClr val="FFFF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26D8C613-2C77-00C6-2EA4-FF351C3008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3071134" y="4965996"/>
              <a:ext cx="245767" cy="245767"/>
            </a:xfrm>
            <a:prstGeom prst="flowChartConnector">
              <a:avLst/>
            </a:prstGeom>
            <a:solidFill>
              <a:srgbClr val="FFFF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650FB458-42E2-0C0B-6B67-986EB3762F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4189448" y="4928884"/>
              <a:ext cx="245767" cy="245767"/>
            </a:xfrm>
            <a:prstGeom prst="flowChartConnector">
              <a:avLst/>
            </a:prstGeom>
            <a:solidFill>
              <a:srgbClr val="FFFF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1827E9E4-CB09-3EF0-1F45-E0831AA84C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3671229" y="5453584"/>
              <a:ext cx="245767" cy="245767"/>
            </a:xfrm>
            <a:prstGeom prst="flowChartConnector">
              <a:avLst/>
            </a:prstGeom>
            <a:solidFill>
              <a:srgbClr val="FFFF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D2C8B544-BBF1-0492-1B85-5C35B5BEFA9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2560349" y="5401461"/>
              <a:ext cx="245767" cy="245767"/>
            </a:xfrm>
            <a:prstGeom prst="flowChartConnector">
              <a:avLst/>
            </a:prstGeom>
            <a:solidFill>
              <a:srgbClr val="FFFF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21C53D37-1CFE-23FC-EF52-D1E183A0E52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3064325" y="4020841"/>
              <a:ext cx="245767" cy="245767"/>
            </a:xfrm>
            <a:prstGeom prst="flowChartConnector">
              <a:avLst/>
            </a:prstGeom>
            <a:solidFill>
              <a:srgbClr val="FFFF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AC0CE6AD-84BC-3D1A-2960-14976CB4884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1778">
              <a:off x="3561025" y="4480781"/>
              <a:ext cx="245767" cy="245767"/>
            </a:xfrm>
            <a:prstGeom prst="flowChartConnector">
              <a:avLst/>
            </a:prstGeom>
            <a:solidFill>
              <a:srgbClr val="FFFF6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46B6C1E-F108-62CB-8EC3-D818AFD44A1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70011" y="9529967"/>
            <a:ext cx="339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uprum" panose="00000500000000000000" pitchFamily="2" charset="0"/>
              </a:rPr>
              <a:t>Perky Templates</a:t>
            </a:r>
          </a:p>
        </p:txBody>
      </p:sp>
    </p:spTree>
    <p:extLst>
      <p:ext uri="{BB962C8B-B14F-4D97-AF65-F5344CB8AC3E}">
        <p14:creationId xmlns:p14="http://schemas.microsoft.com/office/powerpoint/2010/main" val="1419251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3</Words>
  <Application>Microsoft Office PowerPoint</Application>
  <PresentationFormat>A4 Paper (210x297 mm)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Cuprum</vt:lpstr>
      <vt:lpstr>Jumble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Rebeca Garrido Silva</dc:creator>
  <cp:lastModifiedBy>Rebeca G</cp:lastModifiedBy>
  <cp:revision>28</cp:revision>
  <dcterms:created xsi:type="dcterms:W3CDTF">2022-09-28T17:06:26Z</dcterms:created>
  <dcterms:modified xsi:type="dcterms:W3CDTF">2023-11-16T10:36:13Z</dcterms:modified>
</cp:coreProperties>
</file>