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9" r:id="rId2"/>
    <p:sldId id="360" r:id="rId3"/>
    <p:sldId id="361" r:id="rId4"/>
    <p:sldId id="365" r:id="rId5"/>
    <p:sldId id="262" r:id="rId6"/>
    <p:sldId id="263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95"/>
    <a:srgbClr val="E9F1FF"/>
    <a:srgbClr val="FFB7D6"/>
    <a:srgbClr val="FFDDEC"/>
    <a:srgbClr val="80C3BC"/>
    <a:srgbClr val="6E3F11"/>
    <a:srgbClr val="B4600C"/>
    <a:srgbClr val="904D0A"/>
    <a:srgbClr val="F1D7EE"/>
    <a:srgbClr val="FFD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235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2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02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82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11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44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72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82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04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49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16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7A87-E20F-49AE-92A3-45BB3A1950EC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12A12-B4C7-4A48-9061-F3418DA213A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65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A5595-0D19-8F70-D993-940330B0685B}"/>
              </a:ext>
            </a:extLst>
          </p:cNvPr>
          <p:cNvSpPr/>
          <p:nvPr/>
        </p:nvSpPr>
        <p:spPr>
          <a:xfrm>
            <a:off x="1434829" y="7120647"/>
            <a:ext cx="3988341" cy="486383"/>
          </a:xfrm>
          <a:prstGeom prst="rect">
            <a:avLst/>
          </a:prstGeom>
          <a:solidFill>
            <a:srgbClr val="E9F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1B502-EE7A-0FA3-BB07-99B5188124FE}"/>
              </a:ext>
            </a:extLst>
          </p:cNvPr>
          <p:cNvSpPr txBox="1"/>
          <p:nvPr/>
        </p:nvSpPr>
        <p:spPr>
          <a:xfrm>
            <a:off x="1823936" y="7252368"/>
            <a:ext cx="359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F7995"/>
                </a:solidFill>
                <a:latin typeface="Cuprum" panose="00000500000000000000" pitchFamily="2" charset="0"/>
              </a:rPr>
              <a:t>perkylearning@gmail.com</a:t>
            </a:r>
          </a:p>
        </p:txBody>
      </p:sp>
    </p:spTree>
    <p:extLst>
      <p:ext uri="{BB962C8B-B14F-4D97-AF65-F5344CB8AC3E}">
        <p14:creationId xmlns:p14="http://schemas.microsoft.com/office/powerpoint/2010/main" val="57353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E43ECD-AA8B-4509-5155-4E37A615D6C2}"/>
              </a:ext>
            </a:extLst>
          </p:cNvPr>
          <p:cNvSpPr txBox="1"/>
          <p:nvPr/>
        </p:nvSpPr>
        <p:spPr>
          <a:xfrm>
            <a:off x="5467480" y="9620294"/>
            <a:ext cx="136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latin typeface="Cuprum" panose="00000500000000000000" pitchFamily="2" charset="0"/>
              </a:rPr>
              <a:t>PERKY</a:t>
            </a:r>
            <a:r>
              <a:rPr lang="es-ES" sz="1100" dirty="0">
                <a:latin typeface="Cuprum" panose="00000500000000000000" pitchFamily="2" charset="0"/>
              </a:rPr>
              <a:t> </a:t>
            </a:r>
            <a:r>
              <a:rPr lang="es-ES" sz="1100" dirty="0" err="1">
                <a:latin typeface="Cuprum" panose="00000500000000000000" pitchFamily="2" charset="0"/>
              </a:rPr>
              <a:t>TEMPLATES</a:t>
            </a:r>
            <a:endParaRPr lang="en-US" sz="1100" dirty="0">
              <a:latin typeface="Cuprum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5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B321C06-8620-F2E5-BBA5-5862459774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21" end="8296"/>
                </p14:media>
              </p:ext>
            </p:extLst>
          </p:nvPr>
        </p:nvPicPr>
        <p:blipFill rotWithShape="1">
          <a:blip r:embed="rId5"/>
          <a:srcRect l="31566" r="15952"/>
          <a:stretch>
            <a:fillRect/>
          </a:stretch>
        </p:blipFill>
        <p:spPr>
          <a:xfrm>
            <a:off x="373644" y="962063"/>
            <a:ext cx="6110711" cy="561416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chemeClr val="bg1">
                <a:lumMod val="65000"/>
                <a:alpha val="86000"/>
              </a:scheme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1284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94B4B6E-012B-38AC-B900-B9EB85ACB0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858000" cy="9960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A82401-C60F-1C87-0CAF-BA0F6BDD20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02" y="4938687"/>
            <a:ext cx="6539582" cy="230022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AA300F-2260-501E-4A7F-EDCEDA423A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02" y="2446693"/>
            <a:ext cx="6539582" cy="230022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1B4253-5EDD-0656-321D-A26488EBCF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02" y="7430680"/>
            <a:ext cx="6539582" cy="230022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8053A-C9AF-9A1A-4C63-AFF852159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6188" y="175098"/>
            <a:ext cx="2743200" cy="1867711"/>
          </a:xfrm>
          <a:prstGeom prst="rect">
            <a:avLst/>
          </a:prstGeom>
          <a:solidFill>
            <a:srgbClr val="E9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29">
            <a:extLst>
              <a:ext uri="{FF2B5EF4-FFF2-40B4-BE49-F238E27FC236}">
                <a16:creationId xmlns:a16="http://schemas.microsoft.com/office/drawing/2014/main" id="{0317146D-403D-7AA7-4067-7A00F41A9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4895" y="972063"/>
            <a:ext cx="964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SUBJECT:</a:t>
            </a:r>
          </a:p>
        </p:txBody>
      </p:sp>
      <p:sp>
        <p:nvSpPr>
          <p:cNvPr id="6" name="CuadroTexto 31">
            <a:extLst>
              <a:ext uri="{FF2B5EF4-FFF2-40B4-BE49-F238E27FC236}">
                <a16:creationId xmlns:a16="http://schemas.microsoft.com/office/drawing/2014/main" id="{885823AC-2D7E-6536-C8A1-76D0EAFC68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4895" y="1735033"/>
            <a:ext cx="7337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TOPIC:</a:t>
            </a:r>
          </a:p>
        </p:txBody>
      </p:sp>
      <p:sp>
        <p:nvSpPr>
          <p:cNvPr id="7" name="CuadroTexto 30">
            <a:extLst>
              <a:ext uri="{FF2B5EF4-FFF2-40B4-BE49-F238E27FC236}">
                <a16:creationId xmlns:a16="http://schemas.microsoft.com/office/drawing/2014/main" id="{BBB11D74-57AB-5E5E-CBD1-DA263CFF48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4895" y="209093"/>
            <a:ext cx="964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GRADE:</a:t>
            </a:r>
          </a:p>
        </p:txBody>
      </p:sp>
      <p:sp>
        <p:nvSpPr>
          <p:cNvPr id="8" name="Forma libre: forma 39">
            <a:extLst>
              <a:ext uri="{FF2B5EF4-FFF2-40B4-BE49-F238E27FC236}">
                <a16:creationId xmlns:a16="http://schemas.microsoft.com/office/drawing/2014/main" id="{A1B925AC-EE1B-5F4E-B306-7D4B493134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949" y="2420788"/>
            <a:ext cx="1381125" cy="193863"/>
          </a:xfrm>
          <a:prstGeom prst="roundRect">
            <a:avLst/>
          </a:prstGeom>
          <a:solidFill>
            <a:srgbClr val="FFCE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CD5B7F-B863-6544-1E0D-B00D9FDEB1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55241" y="382786"/>
            <a:ext cx="2489937" cy="0"/>
          </a:xfrm>
          <a:prstGeom prst="line">
            <a:avLst/>
          </a:prstGeom>
          <a:ln w="38100">
            <a:solidFill>
              <a:srgbClr val="FFC0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25940B-A5D0-3AE4-A460-0795928CB5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55241" y="1151059"/>
            <a:ext cx="2489937" cy="0"/>
          </a:xfrm>
          <a:prstGeom prst="line">
            <a:avLst/>
          </a:prstGeom>
          <a:ln w="38100">
            <a:solidFill>
              <a:srgbClr val="FFCE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46950E-97E8-3A86-82A2-B096F91FE6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55241" y="1919332"/>
            <a:ext cx="2489937" cy="0"/>
          </a:xfrm>
          <a:prstGeom prst="line">
            <a:avLst/>
          </a:prstGeom>
          <a:ln w="38100">
            <a:solidFill>
              <a:srgbClr val="FFC0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24367B-C7AD-D479-DCD2-A1DD5CD539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4417" y="632567"/>
            <a:ext cx="289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>
                <a:latin typeface="Lilita One" panose="02000000000000000000" pitchFamily="2" charset="0"/>
              </a:rPr>
              <a:t>Lesson</a:t>
            </a:r>
            <a:r>
              <a:rPr lang="es-ES" sz="4000" dirty="0">
                <a:latin typeface="Lilita One" panose="02000000000000000000" pitchFamily="2" charset="0"/>
              </a:rPr>
              <a:t> Plan </a:t>
            </a:r>
            <a:endParaRPr lang="en-US" sz="4000" dirty="0">
              <a:latin typeface="Lilita One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0071AE-30DF-253C-FE47-7339F3B08B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8806" y="1210401"/>
            <a:ext cx="206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Your</a:t>
            </a:r>
            <a:r>
              <a:rPr lang="es-ES" sz="2400" dirty="0">
                <a:latin typeface="Cuprum" panose="00000500000000000000" pitchFamily="2" charset="0"/>
              </a:rPr>
              <a:t> </a:t>
            </a:r>
            <a:r>
              <a:rPr lang="es-ES" sz="2400" dirty="0" err="1">
                <a:latin typeface="Cuprum" panose="00000500000000000000" pitchFamily="2" charset="0"/>
              </a:rPr>
              <a:t>name</a:t>
            </a:r>
            <a:r>
              <a:rPr lang="es-ES" sz="2400" dirty="0">
                <a:latin typeface="Cuprum" panose="00000500000000000000" pitchFamily="2" charset="0"/>
              </a:rPr>
              <a:t> </a:t>
            </a:r>
            <a:r>
              <a:rPr lang="es-ES" sz="2400" dirty="0" err="1">
                <a:latin typeface="Cuprum" panose="00000500000000000000" pitchFamily="2" charset="0"/>
              </a:rPr>
              <a:t>here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23" name="Forma libre: forma 39">
            <a:extLst>
              <a:ext uri="{FF2B5EF4-FFF2-40B4-BE49-F238E27FC236}">
                <a16:creationId xmlns:a16="http://schemas.microsoft.com/office/drawing/2014/main" id="{F0A497F6-0DD8-044D-1927-5D4F6036CD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13004" y="2480464"/>
            <a:ext cx="1381125" cy="193863"/>
          </a:xfrm>
          <a:prstGeom prst="roundRect">
            <a:avLst/>
          </a:prstGeom>
          <a:solidFill>
            <a:srgbClr val="FFCE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5" name="Forma libre: forma 39">
            <a:extLst>
              <a:ext uri="{FF2B5EF4-FFF2-40B4-BE49-F238E27FC236}">
                <a16:creationId xmlns:a16="http://schemas.microsoft.com/office/drawing/2014/main" id="{BA3BA67E-FFD2-DEE1-A8BE-F8E19EBFEA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949" y="4821645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7" name="Forma libre: forma 39">
            <a:extLst>
              <a:ext uri="{FF2B5EF4-FFF2-40B4-BE49-F238E27FC236}">
                <a16:creationId xmlns:a16="http://schemas.microsoft.com/office/drawing/2014/main" id="{CBAE3952-FC17-93AC-9897-D0641ABFD3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13004" y="4918291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Forma libre: forma 39">
            <a:extLst>
              <a:ext uri="{FF2B5EF4-FFF2-40B4-BE49-F238E27FC236}">
                <a16:creationId xmlns:a16="http://schemas.microsoft.com/office/drawing/2014/main" id="{F8C12B18-8E42-C503-0179-7137EF989C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949" y="7383103"/>
            <a:ext cx="1381125" cy="193863"/>
          </a:xfrm>
          <a:prstGeom prst="roundRect">
            <a:avLst/>
          </a:prstGeom>
          <a:solidFill>
            <a:srgbClr val="FFCE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Forma libre: forma 39">
            <a:extLst>
              <a:ext uri="{FF2B5EF4-FFF2-40B4-BE49-F238E27FC236}">
                <a16:creationId xmlns:a16="http://schemas.microsoft.com/office/drawing/2014/main" id="{1AB95C79-5F50-11D1-3CE5-A3EBC3922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13004" y="7355131"/>
            <a:ext cx="1381125" cy="193863"/>
          </a:xfrm>
          <a:prstGeom prst="roundRect">
            <a:avLst/>
          </a:prstGeom>
          <a:solidFill>
            <a:srgbClr val="FFCE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9E472A-CCC3-258D-E90E-9B2F72EBF9D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445848" y="2420788"/>
            <a:ext cx="8907" cy="23261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61CD6C-63B4-D1C3-B0F4-9F423334BFA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445848" y="4933178"/>
            <a:ext cx="8907" cy="23261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218172-F87B-32F5-48A9-68165432714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445848" y="7410284"/>
            <a:ext cx="8907" cy="23261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E30850-A4BE-CA23-2435-A2407B50B8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807" y="2786025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94B6D5-7210-1C32-0949-B49C7FD654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690" y="5232474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761B7D-14C7-310D-A9AD-ED02344112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9596" y="7946545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0EFB5F-2CE4-4542-DBF3-90AFF15023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88412" y="2793384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B35624-3B94-A0DB-0E56-646B98A73A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0295" y="5239833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23DC73-48FD-F566-C876-2C5C8260EB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0201" y="7953904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5FB517-6F5C-2AAF-844E-C9726EACEC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67480" y="9678659"/>
            <a:ext cx="136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latin typeface="Cuprum" panose="00000500000000000000" pitchFamily="2" charset="0"/>
              </a:rPr>
              <a:t>PERKY</a:t>
            </a:r>
            <a:r>
              <a:rPr lang="es-ES" sz="1100" dirty="0">
                <a:latin typeface="Cuprum" panose="00000500000000000000" pitchFamily="2" charset="0"/>
              </a:rPr>
              <a:t> </a:t>
            </a:r>
            <a:r>
              <a:rPr lang="es-ES" sz="1100" dirty="0" err="1">
                <a:latin typeface="Cuprum" panose="00000500000000000000" pitchFamily="2" charset="0"/>
              </a:rPr>
              <a:t>TEMPLATES</a:t>
            </a:r>
            <a:endParaRPr lang="en-US" sz="1100" dirty="0">
              <a:latin typeface="Cuprum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A3FF58-ACC8-2E3C-C13F-BBD83A5B3C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042" y="2133531"/>
            <a:ext cx="138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Objectives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53C598-8341-CC93-8635-71E84FCC2E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640" y="7115300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Assessment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0C38F4-F176-2BBA-FCC4-3CD4265F63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348" y="4553842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Activity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276B85-FF24-854A-3C57-F21CAF457D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4894" y="2193206"/>
            <a:ext cx="138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Materials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D45748-CC0D-75FF-5E23-2376E30D2D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4893" y="4650488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Structure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FB667D-03E0-2EE9-533A-2045F395D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04763" y="7124298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uprum" panose="00000500000000000000" pitchFamily="2" charset="0"/>
              </a:rPr>
              <a:t>Notes</a:t>
            </a:r>
            <a:endParaRPr lang="en-US" sz="2400" dirty="0">
              <a:latin typeface="Cuprum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4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3B343-427B-A28C-1BA2-0204B5B0E2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858000" cy="9960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8053A-C9AF-9A1A-4C63-AFF852159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01843"/>
            <a:ext cx="6858000" cy="234787"/>
          </a:xfrm>
          <a:prstGeom prst="rect">
            <a:avLst/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29">
            <a:extLst>
              <a:ext uri="{FF2B5EF4-FFF2-40B4-BE49-F238E27FC236}">
                <a16:creationId xmlns:a16="http://schemas.microsoft.com/office/drawing/2014/main" id="{0317146D-403D-7AA7-4067-7A00F41A9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8779" y="832311"/>
            <a:ext cx="8382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SUBJECT:</a:t>
            </a:r>
          </a:p>
        </p:txBody>
      </p:sp>
      <p:sp>
        <p:nvSpPr>
          <p:cNvPr id="6" name="CuadroTexto 31">
            <a:extLst>
              <a:ext uri="{FF2B5EF4-FFF2-40B4-BE49-F238E27FC236}">
                <a16:creationId xmlns:a16="http://schemas.microsoft.com/office/drawing/2014/main" id="{885823AC-2D7E-6536-C8A1-76D0EAFC68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8779" y="1637498"/>
            <a:ext cx="8382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TOPIC:</a:t>
            </a:r>
          </a:p>
        </p:txBody>
      </p:sp>
      <p:sp>
        <p:nvSpPr>
          <p:cNvPr id="7" name="CuadroTexto 30">
            <a:extLst>
              <a:ext uri="{FF2B5EF4-FFF2-40B4-BE49-F238E27FC236}">
                <a16:creationId xmlns:a16="http://schemas.microsoft.com/office/drawing/2014/main" id="{BBB11D74-57AB-5E5E-CBD1-DA263CFF48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98779" y="96566"/>
            <a:ext cx="8382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uprum" panose="00000500000000000000" pitchFamily="2" charset="0"/>
              </a:rPr>
              <a:t>GRADE:</a:t>
            </a:r>
          </a:p>
        </p:txBody>
      </p:sp>
      <p:sp>
        <p:nvSpPr>
          <p:cNvPr id="8" name="Forma libre: forma 39">
            <a:extLst>
              <a:ext uri="{FF2B5EF4-FFF2-40B4-BE49-F238E27FC236}">
                <a16:creationId xmlns:a16="http://schemas.microsoft.com/office/drawing/2014/main" id="{A1B925AC-EE1B-5F4E-B306-7D4B493134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5640" y="2840576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4367B-C7AD-D479-DCD2-A1DD5CD539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4417" y="632567"/>
            <a:ext cx="289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>
                <a:latin typeface="Lilita One" panose="02000000000000000000" pitchFamily="2" charset="0"/>
              </a:rPr>
              <a:t>Lesson</a:t>
            </a:r>
            <a:r>
              <a:rPr lang="es-ES" sz="4000" dirty="0">
                <a:latin typeface="Lilita One" panose="02000000000000000000" pitchFamily="2" charset="0"/>
              </a:rPr>
              <a:t> Plan </a:t>
            </a:r>
            <a:endParaRPr lang="en-US" sz="4000" dirty="0">
              <a:latin typeface="Lilita One" panose="02000000000000000000" pitchFamily="2" charset="0"/>
            </a:endParaRPr>
          </a:p>
        </p:txBody>
      </p:sp>
      <p:sp>
        <p:nvSpPr>
          <p:cNvPr id="23" name="Forma libre: forma 39">
            <a:extLst>
              <a:ext uri="{FF2B5EF4-FFF2-40B4-BE49-F238E27FC236}">
                <a16:creationId xmlns:a16="http://schemas.microsoft.com/office/drawing/2014/main" id="{F0A497F6-0DD8-044D-1927-5D4F6036CD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36348" y="2840576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5" name="Forma libre: forma 39">
            <a:extLst>
              <a:ext uri="{FF2B5EF4-FFF2-40B4-BE49-F238E27FC236}">
                <a16:creationId xmlns:a16="http://schemas.microsoft.com/office/drawing/2014/main" id="{BA3BA67E-FFD2-DEE1-A8BE-F8E19EBFEA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5640" y="5110598"/>
            <a:ext cx="1381125" cy="193863"/>
          </a:xfrm>
          <a:prstGeom prst="roundRect">
            <a:avLst/>
          </a:prstGeom>
          <a:solidFill>
            <a:srgbClr val="D9E7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7" name="Forma libre: forma 39">
            <a:extLst>
              <a:ext uri="{FF2B5EF4-FFF2-40B4-BE49-F238E27FC236}">
                <a16:creationId xmlns:a16="http://schemas.microsoft.com/office/drawing/2014/main" id="{CBAE3952-FC17-93AC-9897-D0641ABFD3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36348" y="5110598"/>
            <a:ext cx="1381125" cy="193863"/>
          </a:xfrm>
          <a:prstGeom prst="roundRect">
            <a:avLst/>
          </a:prstGeom>
          <a:solidFill>
            <a:srgbClr val="D9E7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Forma libre: forma 39">
            <a:extLst>
              <a:ext uri="{FF2B5EF4-FFF2-40B4-BE49-F238E27FC236}">
                <a16:creationId xmlns:a16="http://schemas.microsoft.com/office/drawing/2014/main" id="{F8C12B18-8E42-C503-0179-7137EF989C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5640" y="7369117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Forma libre: forma 39">
            <a:extLst>
              <a:ext uri="{FF2B5EF4-FFF2-40B4-BE49-F238E27FC236}">
                <a16:creationId xmlns:a16="http://schemas.microsoft.com/office/drawing/2014/main" id="{1AB95C79-5F50-11D1-3CE5-A3EBC3922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36348" y="7369117"/>
            <a:ext cx="1381125" cy="193863"/>
          </a:xfrm>
          <a:prstGeom prst="roundRect">
            <a:avLst/>
          </a:prstGeom>
          <a:solidFill>
            <a:srgbClr val="FFC0D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3D0AE7F2-0E8F-A809-85D2-76E319211F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7965" y="252173"/>
            <a:ext cx="670327" cy="670327"/>
          </a:xfrm>
          <a:prstGeom prst="blockArc">
            <a:avLst/>
          </a:prstGeom>
          <a:solidFill>
            <a:srgbClr val="FFC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F2378F-9CFD-D2C3-AF3C-3F3155117B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21156" y="404535"/>
            <a:ext cx="2706962" cy="421692"/>
          </a:xfrm>
          <a:prstGeom prst="roundRect">
            <a:avLst/>
          </a:prstGeom>
          <a:solidFill>
            <a:srgbClr val="E9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278733-3CE8-3B4A-202C-CEA27691D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21156" y="1151124"/>
            <a:ext cx="2706962" cy="421692"/>
          </a:xfrm>
          <a:prstGeom prst="roundRect">
            <a:avLst/>
          </a:prstGeom>
          <a:solidFill>
            <a:srgbClr val="FBE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CF24956-4365-C65D-6877-A187443CB8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21156" y="1897712"/>
            <a:ext cx="2706962" cy="421692"/>
          </a:xfrm>
          <a:prstGeom prst="roundRect">
            <a:avLst/>
          </a:prstGeom>
          <a:solidFill>
            <a:srgbClr val="E9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C237D-492E-59CB-2C19-2166CC1B90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9856" y="3316803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BCC88B-CD60-0781-9C3A-CEE5B720F5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4679" y="7816660"/>
            <a:ext cx="168442" cy="168442"/>
          </a:xfrm>
          <a:prstGeom prst="ellipse">
            <a:avLst/>
          </a:prstGeom>
          <a:pattFill prst="pct10">
            <a:fgClr>
              <a:srgbClr val="EF7995"/>
            </a:fgClr>
            <a:bgClr>
              <a:schemeClr val="bg1"/>
            </a:bgClr>
          </a:pattFill>
          <a:ln>
            <a:solidFill>
              <a:srgbClr val="EF79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888C30-9D25-36C5-1473-0DB46CD5BA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4679" y="8518118"/>
            <a:ext cx="168442" cy="168442"/>
          </a:xfrm>
          <a:prstGeom prst="ellipse">
            <a:avLst/>
          </a:prstGeom>
          <a:pattFill prst="pct10">
            <a:fgClr>
              <a:srgbClr val="EF7995"/>
            </a:fgClr>
            <a:bgClr>
              <a:schemeClr val="bg1"/>
            </a:bgClr>
          </a:pattFill>
          <a:ln>
            <a:solidFill>
              <a:srgbClr val="EF79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1F65A7E-2D5B-405B-E693-A14950DB7E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4679" y="9219576"/>
            <a:ext cx="168442" cy="168442"/>
          </a:xfrm>
          <a:prstGeom prst="ellipse">
            <a:avLst/>
          </a:prstGeom>
          <a:pattFill prst="pct10">
            <a:fgClr>
              <a:srgbClr val="EF7995"/>
            </a:fgClr>
            <a:bgClr>
              <a:schemeClr val="bg1"/>
            </a:bgClr>
          </a:pattFill>
          <a:ln>
            <a:solidFill>
              <a:srgbClr val="EF79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704941-1584-3171-F508-F0989DA8B1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8806" y="1210401"/>
            <a:ext cx="206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Your</a:t>
            </a:r>
            <a:r>
              <a:rPr lang="es-ES" sz="2400" dirty="0">
                <a:latin typeface="Cuprum" panose="00000500000000000000" pitchFamily="2" charset="0"/>
              </a:rPr>
              <a:t> </a:t>
            </a:r>
            <a:r>
              <a:rPr lang="es-ES" sz="2400" dirty="0" err="1">
                <a:latin typeface="Cuprum" panose="00000500000000000000" pitchFamily="2" charset="0"/>
              </a:rPr>
              <a:t>name</a:t>
            </a:r>
            <a:r>
              <a:rPr lang="es-ES" sz="2400" dirty="0">
                <a:latin typeface="Cuprum" panose="00000500000000000000" pitchFamily="2" charset="0"/>
              </a:rPr>
              <a:t> </a:t>
            </a:r>
            <a:r>
              <a:rPr lang="es-ES" sz="2400" dirty="0" err="1">
                <a:latin typeface="Cuprum" panose="00000500000000000000" pitchFamily="2" charset="0"/>
              </a:rPr>
              <a:t>here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E1511F8-F734-2070-95E6-26A76F363B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7626" y="3316803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72558D-E26D-CA61-834A-2EB9CAA75A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1739" y="5763252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06C8E0-1812-4EE7-8F9E-2BD362C7F8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9509" y="5763252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525C55-2612-B89C-6A7D-FA42C0D41B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0820" y="7763257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06EE29-415D-6834-8AAB-93BC54374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5204" y="7763257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4B5314-3ECE-7994-9982-7BB0EAF66A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5204" y="8428718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E4E598-70E4-DC02-154E-5A461AB152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5204" y="9094178"/>
            <a:ext cx="219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uprum" panose="00000500000000000000" pitchFamily="2" charset="0"/>
              </a:rPr>
              <a:t>Type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your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text</a:t>
            </a:r>
            <a:r>
              <a:rPr lang="es-ES" dirty="0">
                <a:latin typeface="Cuprum" panose="00000500000000000000" pitchFamily="2" charset="0"/>
              </a:rPr>
              <a:t> </a:t>
            </a:r>
            <a:r>
              <a:rPr lang="es-ES" dirty="0" err="1">
                <a:latin typeface="Cuprum" panose="00000500000000000000" pitchFamily="2" charset="0"/>
              </a:rPr>
              <a:t>here</a:t>
            </a:r>
            <a:endParaRPr lang="en-US" dirty="0">
              <a:latin typeface="Cuprum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531B1D-04E3-33F0-0E9A-FB86DE7947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67480" y="9678659"/>
            <a:ext cx="136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latin typeface="Cuprum" panose="00000500000000000000" pitchFamily="2" charset="0"/>
              </a:rPr>
              <a:t>PERKY</a:t>
            </a:r>
            <a:r>
              <a:rPr lang="es-ES" sz="1100" dirty="0">
                <a:latin typeface="Cuprum" panose="00000500000000000000" pitchFamily="2" charset="0"/>
              </a:rPr>
              <a:t> </a:t>
            </a:r>
            <a:r>
              <a:rPr lang="es-ES" sz="1100" dirty="0" err="1">
                <a:latin typeface="Cuprum" panose="00000500000000000000" pitchFamily="2" charset="0"/>
              </a:rPr>
              <a:t>TEMPLATES</a:t>
            </a:r>
            <a:endParaRPr lang="en-US" sz="1100" dirty="0">
              <a:latin typeface="Cuprum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864891-6A74-C1B4-B067-77EB94C50B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5999" y="2572773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Objectives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BAD336-5C66-4800-2FAC-E2F96BB28E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4370" y="7119799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Assessment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0A894F-5176-AE5B-988F-0F75308C5B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4078" y="4842795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Activity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386FEF-44E4-5287-7F05-9E30D2D142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04851" y="2572773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Materials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841589-98C4-8C78-EABD-F412B481AD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21493" y="7119799"/>
            <a:ext cx="175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uprum" panose="00000500000000000000" pitchFamily="2" charset="0"/>
              </a:rPr>
              <a:t>Notes</a:t>
            </a:r>
            <a:endParaRPr lang="en-US" sz="2400" dirty="0">
              <a:latin typeface="Cuprum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FD26FA-5793-ABAB-EA69-BB88CF8BC1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91623" y="4842796"/>
            <a:ext cx="138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Cuprum" panose="00000500000000000000" pitchFamily="2" charset="0"/>
              </a:rPr>
              <a:t>Structure</a:t>
            </a:r>
            <a:endParaRPr lang="en-US" sz="2400" dirty="0">
              <a:latin typeface="Cuprum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0911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</TotalTime>
  <Words>101</Words>
  <Application>Microsoft Office PowerPoint</Application>
  <PresentationFormat>A4 Paper (210x297 mm)</PresentationFormat>
  <Paragraphs>40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Cuprum</vt:lpstr>
      <vt:lpstr>Lilita One</vt:lpstr>
      <vt:lpstr>Montserrat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Rebeca Garrido Silva</dc:creator>
  <cp:lastModifiedBy>Rebeca G</cp:lastModifiedBy>
  <cp:revision>40</cp:revision>
  <dcterms:created xsi:type="dcterms:W3CDTF">2021-07-23T17:19:00Z</dcterms:created>
  <dcterms:modified xsi:type="dcterms:W3CDTF">2023-11-28T12:36:31Z</dcterms:modified>
</cp:coreProperties>
</file>