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76" r:id="rId4"/>
    <p:sldId id="256" r:id="rId5"/>
    <p:sldId id="257" r:id="rId6"/>
    <p:sldId id="258" r:id="rId7"/>
    <p:sldId id="259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DFB"/>
    <a:srgbClr val="FFE2FE"/>
    <a:srgbClr val="EBFAEA"/>
    <a:srgbClr val="E2F8E0"/>
    <a:srgbClr val="9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163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4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8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8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2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78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53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82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6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5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8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8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B329-FDE2-4320-8923-AFD6595A6BAD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5A49B-4AEE-4DF5-9498-56ADAEA74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2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1839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065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8323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2AF8063-565F-6701-A5F4-941A645C427B}"/>
              </a:ext>
            </a:extLst>
          </p:cNvPr>
          <p:cNvSpPr txBox="1"/>
          <p:nvPr/>
        </p:nvSpPr>
        <p:spPr>
          <a:xfrm>
            <a:off x="4069474" y="1182203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C47EF6-69F9-1CD9-3793-147FB1C37878}"/>
              </a:ext>
            </a:extLst>
          </p:cNvPr>
          <p:cNvSpPr txBox="1"/>
          <p:nvPr/>
        </p:nvSpPr>
        <p:spPr>
          <a:xfrm>
            <a:off x="1137562" y="547509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481F63-AA97-17F7-08B1-CFB911372701}"/>
              </a:ext>
            </a:extLst>
          </p:cNvPr>
          <p:cNvSpPr txBox="1"/>
          <p:nvPr/>
        </p:nvSpPr>
        <p:spPr>
          <a:xfrm>
            <a:off x="1414860" y="4630739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201C7A-66E9-9594-FA3A-C98666C3F29D}"/>
              </a:ext>
            </a:extLst>
          </p:cNvPr>
          <p:cNvSpPr txBox="1"/>
          <p:nvPr/>
        </p:nvSpPr>
        <p:spPr>
          <a:xfrm>
            <a:off x="3051017" y="547509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9F6328-5276-0641-D405-97005678C94B}"/>
              </a:ext>
            </a:extLst>
          </p:cNvPr>
          <p:cNvSpPr txBox="1"/>
          <p:nvPr/>
        </p:nvSpPr>
        <p:spPr>
          <a:xfrm>
            <a:off x="2711970" y="704308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ABD735-5E8D-744F-79D6-E4E449D0E338}"/>
              </a:ext>
            </a:extLst>
          </p:cNvPr>
          <p:cNvSpPr txBox="1"/>
          <p:nvPr/>
        </p:nvSpPr>
        <p:spPr>
          <a:xfrm>
            <a:off x="1200381" y="616737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DB0C9D-8064-3F7C-FF15-603749B79091}"/>
              </a:ext>
            </a:extLst>
          </p:cNvPr>
          <p:cNvSpPr txBox="1"/>
          <p:nvPr/>
        </p:nvSpPr>
        <p:spPr>
          <a:xfrm>
            <a:off x="2964078" y="616737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D45D99-C925-6B72-65D9-79F5FC986A3A}"/>
              </a:ext>
            </a:extLst>
          </p:cNvPr>
          <p:cNvSpPr txBox="1"/>
          <p:nvPr/>
        </p:nvSpPr>
        <p:spPr>
          <a:xfrm>
            <a:off x="1446734" y="704308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3E01BF-4DAB-1499-6889-1A3F9A221DAE}"/>
              </a:ext>
            </a:extLst>
          </p:cNvPr>
          <p:cNvSpPr txBox="1"/>
          <p:nvPr/>
        </p:nvSpPr>
        <p:spPr>
          <a:xfrm>
            <a:off x="1244202" y="791232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84FCB7-FCD3-A81D-8362-A8728CB01D0C}"/>
              </a:ext>
            </a:extLst>
          </p:cNvPr>
          <p:cNvSpPr txBox="1"/>
          <p:nvPr/>
        </p:nvSpPr>
        <p:spPr>
          <a:xfrm>
            <a:off x="2964078" y="791232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9D7CB2-9BB4-F70C-CFEA-AE3994B7A292}"/>
              </a:ext>
            </a:extLst>
          </p:cNvPr>
          <p:cNvSpPr txBox="1"/>
          <p:nvPr/>
        </p:nvSpPr>
        <p:spPr>
          <a:xfrm>
            <a:off x="1239118" y="874448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46A0CA-EF55-CB77-AE55-0142724304D6}"/>
              </a:ext>
            </a:extLst>
          </p:cNvPr>
          <p:cNvSpPr txBox="1"/>
          <p:nvPr/>
        </p:nvSpPr>
        <p:spPr>
          <a:xfrm>
            <a:off x="2947284" y="874448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1E76A8-C991-D3C2-A694-8B3BFD446EDA}"/>
              </a:ext>
            </a:extLst>
          </p:cNvPr>
          <p:cNvCxnSpPr>
            <a:cxnSpLocks/>
          </p:cNvCxnSpPr>
          <p:nvPr/>
        </p:nvCxnSpPr>
        <p:spPr>
          <a:xfrm>
            <a:off x="1357463" y="651614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B0471BE-8801-45DC-7FD0-EB33EE40D436}"/>
              </a:ext>
            </a:extLst>
          </p:cNvPr>
          <p:cNvCxnSpPr>
            <a:cxnSpLocks/>
          </p:cNvCxnSpPr>
          <p:nvPr/>
        </p:nvCxnSpPr>
        <p:spPr>
          <a:xfrm>
            <a:off x="3105661" y="651614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8A004F-34D4-043A-C548-5175ABA7CE5E}"/>
              </a:ext>
            </a:extLst>
          </p:cNvPr>
          <p:cNvCxnSpPr>
            <a:cxnSpLocks/>
          </p:cNvCxnSpPr>
          <p:nvPr/>
        </p:nvCxnSpPr>
        <p:spPr>
          <a:xfrm>
            <a:off x="1835416" y="7367491"/>
            <a:ext cx="1062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A6239A8-3047-B80B-020D-51A9763A91E2}"/>
              </a:ext>
            </a:extLst>
          </p:cNvPr>
          <p:cNvCxnSpPr>
            <a:cxnSpLocks/>
          </p:cNvCxnSpPr>
          <p:nvPr/>
        </p:nvCxnSpPr>
        <p:spPr>
          <a:xfrm>
            <a:off x="3198854" y="7367491"/>
            <a:ext cx="6914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98A3AF0-B500-D617-81F5-8BD3468217BD}"/>
              </a:ext>
            </a:extLst>
          </p:cNvPr>
          <p:cNvCxnSpPr>
            <a:cxnSpLocks/>
          </p:cNvCxnSpPr>
          <p:nvPr/>
        </p:nvCxnSpPr>
        <p:spPr>
          <a:xfrm>
            <a:off x="1357463" y="8218839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D7B4D0-77F9-DE4C-4C1B-C34624767B0A}"/>
              </a:ext>
            </a:extLst>
          </p:cNvPr>
          <p:cNvCxnSpPr>
            <a:cxnSpLocks/>
          </p:cNvCxnSpPr>
          <p:nvPr/>
        </p:nvCxnSpPr>
        <p:spPr>
          <a:xfrm>
            <a:off x="3105661" y="8218839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1D0E2E-6753-12D3-1E36-64608F9D4B7B}"/>
              </a:ext>
            </a:extLst>
          </p:cNvPr>
          <p:cNvCxnSpPr>
            <a:cxnSpLocks/>
          </p:cNvCxnSpPr>
          <p:nvPr/>
        </p:nvCxnSpPr>
        <p:spPr>
          <a:xfrm>
            <a:off x="1357186" y="907018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2F0264D-DEAB-035E-93B0-CB02B9EBB2E7}"/>
              </a:ext>
            </a:extLst>
          </p:cNvPr>
          <p:cNvCxnSpPr>
            <a:cxnSpLocks/>
          </p:cNvCxnSpPr>
          <p:nvPr/>
        </p:nvCxnSpPr>
        <p:spPr>
          <a:xfrm>
            <a:off x="3105384" y="907018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07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508CD5-39A6-A97D-B5F0-F07524314EE6}"/>
              </a:ext>
            </a:extLst>
          </p:cNvPr>
          <p:cNvSpPr txBox="1"/>
          <p:nvPr/>
        </p:nvSpPr>
        <p:spPr>
          <a:xfrm flipH="1">
            <a:off x="2161485" y="5280889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2ED313-68BF-2E60-C2D4-6ABB250FEC26}"/>
              </a:ext>
            </a:extLst>
          </p:cNvPr>
          <p:cNvSpPr txBox="1"/>
          <p:nvPr/>
        </p:nvSpPr>
        <p:spPr>
          <a:xfrm flipH="1">
            <a:off x="2438783" y="4374469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A97E11-5296-B547-D1EC-B35C71605F98}"/>
              </a:ext>
            </a:extLst>
          </p:cNvPr>
          <p:cNvSpPr txBox="1"/>
          <p:nvPr/>
        </p:nvSpPr>
        <p:spPr>
          <a:xfrm flipH="1">
            <a:off x="-65274" y="1094089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E6F13-EF0E-B92D-C3AE-A160B3807F94}"/>
              </a:ext>
            </a:extLst>
          </p:cNvPr>
          <p:cNvSpPr txBox="1"/>
          <p:nvPr/>
        </p:nvSpPr>
        <p:spPr>
          <a:xfrm flipH="1">
            <a:off x="4074940" y="5280889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F34B1-6A00-2F92-A1E0-4976939190A0}"/>
              </a:ext>
            </a:extLst>
          </p:cNvPr>
          <p:cNvSpPr txBox="1"/>
          <p:nvPr/>
        </p:nvSpPr>
        <p:spPr>
          <a:xfrm flipH="1">
            <a:off x="3735893" y="6848883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A174A-E8AA-95C9-C5D6-CAF921C729FD}"/>
              </a:ext>
            </a:extLst>
          </p:cNvPr>
          <p:cNvSpPr txBox="1"/>
          <p:nvPr/>
        </p:nvSpPr>
        <p:spPr>
          <a:xfrm flipH="1">
            <a:off x="2224304" y="5973173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E7E1E1-8178-6F81-1916-B76BDD3973FD}"/>
              </a:ext>
            </a:extLst>
          </p:cNvPr>
          <p:cNvSpPr txBox="1"/>
          <p:nvPr/>
        </p:nvSpPr>
        <p:spPr>
          <a:xfrm flipH="1">
            <a:off x="3988001" y="5973173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707B2E-FE0F-6D93-53D2-405781F0D805}"/>
              </a:ext>
            </a:extLst>
          </p:cNvPr>
          <p:cNvSpPr txBox="1"/>
          <p:nvPr/>
        </p:nvSpPr>
        <p:spPr>
          <a:xfrm flipH="1">
            <a:off x="2470657" y="6848883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0726CC-1330-A6B9-DF45-DC0E61D48113}"/>
              </a:ext>
            </a:extLst>
          </p:cNvPr>
          <p:cNvSpPr txBox="1"/>
          <p:nvPr/>
        </p:nvSpPr>
        <p:spPr>
          <a:xfrm flipH="1">
            <a:off x="2268125" y="768603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2E4D44-DE32-3B23-01F4-D01143843438}"/>
              </a:ext>
            </a:extLst>
          </p:cNvPr>
          <p:cNvSpPr txBox="1"/>
          <p:nvPr/>
        </p:nvSpPr>
        <p:spPr>
          <a:xfrm flipH="1">
            <a:off x="3988001" y="7686035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1C488A-17C9-1114-8CE4-6AD6AB0B5486}"/>
              </a:ext>
            </a:extLst>
          </p:cNvPr>
          <p:cNvSpPr txBox="1"/>
          <p:nvPr/>
        </p:nvSpPr>
        <p:spPr>
          <a:xfrm flipH="1">
            <a:off x="2263041" y="8518199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117657-A84A-FEF6-BA12-DB3B76BC280C}"/>
              </a:ext>
            </a:extLst>
          </p:cNvPr>
          <p:cNvSpPr txBox="1"/>
          <p:nvPr/>
        </p:nvSpPr>
        <p:spPr>
          <a:xfrm flipH="1">
            <a:off x="3971207" y="8518199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F56D1DB-8723-3E82-0660-37797FEDD18C}"/>
              </a:ext>
            </a:extLst>
          </p:cNvPr>
          <p:cNvCxnSpPr>
            <a:cxnSpLocks/>
          </p:cNvCxnSpPr>
          <p:nvPr/>
        </p:nvCxnSpPr>
        <p:spPr>
          <a:xfrm>
            <a:off x="2365335" y="626710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FA10F8-A117-BDF9-D0E0-132B26CAA480}"/>
              </a:ext>
            </a:extLst>
          </p:cNvPr>
          <p:cNvCxnSpPr>
            <a:cxnSpLocks/>
          </p:cNvCxnSpPr>
          <p:nvPr/>
        </p:nvCxnSpPr>
        <p:spPr>
          <a:xfrm>
            <a:off x="4113533" y="626710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82BDE48-EAA1-7F5C-1FDA-C70E38C631AA}"/>
              </a:ext>
            </a:extLst>
          </p:cNvPr>
          <p:cNvCxnSpPr>
            <a:cxnSpLocks/>
          </p:cNvCxnSpPr>
          <p:nvPr/>
        </p:nvCxnSpPr>
        <p:spPr>
          <a:xfrm>
            <a:off x="2843288" y="7118455"/>
            <a:ext cx="1062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A56845B-7C92-BE0C-95C8-2AF0F8517535}"/>
              </a:ext>
            </a:extLst>
          </p:cNvPr>
          <p:cNvCxnSpPr>
            <a:cxnSpLocks/>
          </p:cNvCxnSpPr>
          <p:nvPr/>
        </p:nvCxnSpPr>
        <p:spPr>
          <a:xfrm>
            <a:off x="4206726" y="7118455"/>
            <a:ext cx="6914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C561C99-7A73-2EB0-DB70-DD4A26462FCE}"/>
              </a:ext>
            </a:extLst>
          </p:cNvPr>
          <p:cNvCxnSpPr>
            <a:cxnSpLocks/>
          </p:cNvCxnSpPr>
          <p:nvPr/>
        </p:nvCxnSpPr>
        <p:spPr>
          <a:xfrm>
            <a:off x="2365335" y="796980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3E91646-CBEA-97DB-3FFA-6E793D30886C}"/>
              </a:ext>
            </a:extLst>
          </p:cNvPr>
          <p:cNvCxnSpPr>
            <a:cxnSpLocks/>
          </p:cNvCxnSpPr>
          <p:nvPr/>
        </p:nvCxnSpPr>
        <p:spPr>
          <a:xfrm>
            <a:off x="4113533" y="796980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5A839AD-45B7-1BE1-7BEF-C3BD7062B421}"/>
              </a:ext>
            </a:extLst>
          </p:cNvPr>
          <p:cNvCxnSpPr>
            <a:cxnSpLocks/>
          </p:cNvCxnSpPr>
          <p:nvPr/>
        </p:nvCxnSpPr>
        <p:spPr>
          <a:xfrm>
            <a:off x="2365058" y="8821151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4E031C-5B9B-5BF3-362F-931D4896A2B0}"/>
              </a:ext>
            </a:extLst>
          </p:cNvPr>
          <p:cNvCxnSpPr>
            <a:cxnSpLocks/>
          </p:cNvCxnSpPr>
          <p:nvPr/>
        </p:nvCxnSpPr>
        <p:spPr>
          <a:xfrm>
            <a:off x="4113256" y="8821151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596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289C7B-3D2E-E5E1-2846-7A2480C824A1}"/>
              </a:ext>
            </a:extLst>
          </p:cNvPr>
          <p:cNvSpPr txBox="1"/>
          <p:nvPr/>
        </p:nvSpPr>
        <p:spPr>
          <a:xfrm flipH="1">
            <a:off x="-119157" y="1181400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21D0F0-5FF3-6A28-306A-46A1195E752D}"/>
              </a:ext>
            </a:extLst>
          </p:cNvPr>
          <p:cNvSpPr txBox="1"/>
          <p:nvPr/>
        </p:nvSpPr>
        <p:spPr>
          <a:xfrm flipH="1">
            <a:off x="2252795" y="5448347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214D8D-1606-B39A-193C-6BCDAA278585}"/>
              </a:ext>
            </a:extLst>
          </p:cNvPr>
          <p:cNvSpPr txBox="1"/>
          <p:nvPr/>
        </p:nvSpPr>
        <p:spPr>
          <a:xfrm flipH="1">
            <a:off x="2511043" y="4492743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D5429-D867-2CD4-D0B8-1FDAA8846C1E}"/>
              </a:ext>
            </a:extLst>
          </p:cNvPr>
          <p:cNvSpPr txBox="1"/>
          <p:nvPr/>
        </p:nvSpPr>
        <p:spPr>
          <a:xfrm flipH="1">
            <a:off x="4166250" y="5448347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6A2338-E448-3C0A-A93E-92E58A61FE33}"/>
              </a:ext>
            </a:extLst>
          </p:cNvPr>
          <p:cNvSpPr txBox="1"/>
          <p:nvPr/>
        </p:nvSpPr>
        <p:spPr>
          <a:xfrm flipH="1">
            <a:off x="3827203" y="701634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EF7665-50CF-5D20-00CD-C81C5A348582}"/>
              </a:ext>
            </a:extLst>
          </p:cNvPr>
          <p:cNvSpPr txBox="1"/>
          <p:nvPr/>
        </p:nvSpPr>
        <p:spPr>
          <a:xfrm flipH="1">
            <a:off x="2315614" y="614063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79F87A-1305-88FE-14D9-61E7B9E48B11}"/>
              </a:ext>
            </a:extLst>
          </p:cNvPr>
          <p:cNvSpPr txBox="1"/>
          <p:nvPr/>
        </p:nvSpPr>
        <p:spPr>
          <a:xfrm flipH="1">
            <a:off x="4079311" y="614063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C353B8-17DB-9F32-AA86-8D9705B65D13}"/>
              </a:ext>
            </a:extLst>
          </p:cNvPr>
          <p:cNvSpPr txBox="1"/>
          <p:nvPr/>
        </p:nvSpPr>
        <p:spPr>
          <a:xfrm flipH="1">
            <a:off x="2561967" y="701634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1E1361-D63D-2127-1728-2692DF6A3F31}"/>
              </a:ext>
            </a:extLst>
          </p:cNvPr>
          <p:cNvSpPr txBox="1"/>
          <p:nvPr/>
        </p:nvSpPr>
        <p:spPr>
          <a:xfrm flipH="1">
            <a:off x="2359435" y="7885577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AA42DB-C7ED-9256-B313-DA9E94E2EC9D}"/>
              </a:ext>
            </a:extLst>
          </p:cNvPr>
          <p:cNvSpPr txBox="1"/>
          <p:nvPr/>
        </p:nvSpPr>
        <p:spPr>
          <a:xfrm flipH="1">
            <a:off x="4079311" y="7885577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BA72D8-BAC7-8BB7-DECE-AF4967641424}"/>
              </a:ext>
            </a:extLst>
          </p:cNvPr>
          <p:cNvSpPr txBox="1"/>
          <p:nvPr/>
        </p:nvSpPr>
        <p:spPr>
          <a:xfrm flipH="1">
            <a:off x="2354351" y="871774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E1EBAF-CE7F-ACE2-E713-C0D6BE563A9C}"/>
              </a:ext>
            </a:extLst>
          </p:cNvPr>
          <p:cNvSpPr txBox="1"/>
          <p:nvPr/>
        </p:nvSpPr>
        <p:spPr>
          <a:xfrm flipH="1">
            <a:off x="4062517" y="8717741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033BD75-3109-5E19-0523-ED1EA48190CC}"/>
              </a:ext>
            </a:extLst>
          </p:cNvPr>
          <p:cNvCxnSpPr>
            <a:cxnSpLocks/>
          </p:cNvCxnSpPr>
          <p:nvPr/>
        </p:nvCxnSpPr>
        <p:spPr>
          <a:xfrm>
            <a:off x="2477269" y="649128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B61C51-2368-1F7B-F408-C4DE3E2C24DF}"/>
              </a:ext>
            </a:extLst>
          </p:cNvPr>
          <p:cNvCxnSpPr>
            <a:cxnSpLocks/>
          </p:cNvCxnSpPr>
          <p:nvPr/>
        </p:nvCxnSpPr>
        <p:spPr>
          <a:xfrm>
            <a:off x="4225467" y="6491283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D6807F-F0C9-836F-8360-211384AA93B1}"/>
              </a:ext>
            </a:extLst>
          </p:cNvPr>
          <p:cNvCxnSpPr>
            <a:cxnSpLocks/>
          </p:cNvCxnSpPr>
          <p:nvPr/>
        </p:nvCxnSpPr>
        <p:spPr>
          <a:xfrm>
            <a:off x="2955222" y="7342631"/>
            <a:ext cx="1062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6C5558-F834-43A2-B0ED-3365EEEA0B93}"/>
              </a:ext>
            </a:extLst>
          </p:cNvPr>
          <p:cNvCxnSpPr>
            <a:cxnSpLocks/>
          </p:cNvCxnSpPr>
          <p:nvPr/>
        </p:nvCxnSpPr>
        <p:spPr>
          <a:xfrm>
            <a:off x="4318660" y="7342631"/>
            <a:ext cx="6914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58512FA-4EDF-D89D-D3EE-670FF6C2ADA6}"/>
              </a:ext>
            </a:extLst>
          </p:cNvPr>
          <p:cNvCxnSpPr>
            <a:cxnSpLocks/>
          </p:cNvCxnSpPr>
          <p:nvPr/>
        </p:nvCxnSpPr>
        <p:spPr>
          <a:xfrm>
            <a:off x="2477269" y="8193979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453C2D-795E-7382-182B-ACFD5EFFA6D4}"/>
              </a:ext>
            </a:extLst>
          </p:cNvPr>
          <p:cNvCxnSpPr>
            <a:cxnSpLocks/>
          </p:cNvCxnSpPr>
          <p:nvPr/>
        </p:nvCxnSpPr>
        <p:spPr>
          <a:xfrm>
            <a:off x="4225467" y="8193979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583EF2B-ECC7-FB51-126E-09F6C4AA86D7}"/>
              </a:ext>
            </a:extLst>
          </p:cNvPr>
          <p:cNvCxnSpPr>
            <a:cxnSpLocks/>
          </p:cNvCxnSpPr>
          <p:nvPr/>
        </p:nvCxnSpPr>
        <p:spPr>
          <a:xfrm>
            <a:off x="2476992" y="904532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7FA9D07-3F44-A4CA-4401-A33C9995DBB4}"/>
              </a:ext>
            </a:extLst>
          </p:cNvPr>
          <p:cNvCxnSpPr>
            <a:cxnSpLocks/>
          </p:cNvCxnSpPr>
          <p:nvPr/>
        </p:nvCxnSpPr>
        <p:spPr>
          <a:xfrm>
            <a:off x="4225190" y="9045327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988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8DA1768-E30E-EED7-4224-534A4C1C7707}"/>
              </a:ext>
            </a:extLst>
          </p:cNvPr>
          <p:cNvSpPr txBox="1"/>
          <p:nvPr/>
        </p:nvSpPr>
        <p:spPr>
          <a:xfrm>
            <a:off x="1137562" y="5445594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E46454-40B2-4BFC-4A99-6086ED5B01AE}"/>
              </a:ext>
            </a:extLst>
          </p:cNvPr>
          <p:cNvSpPr txBox="1"/>
          <p:nvPr/>
        </p:nvSpPr>
        <p:spPr>
          <a:xfrm>
            <a:off x="1395810" y="4582192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A362E0-4B3A-482B-5617-A38D982F8D8A}"/>
              </a:ext>
            </a:extLst>
          </p:cNvPr>
          <p:cNvSpPr txBox="1"/>
          <p:nvPr/>
        </p:nvSpPr>
        <p:spPr>
          <a:xfrm>
            <a:off x="4069474" y="1182203"/>
            <a:ext cx="283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Click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here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to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add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your</a:t>
            </a:r>
            <a:r>
              <a:rPr lang="es-E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 </a:t>
            </a:r>
            <a:r>
              <a:rPr lang="es-E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Fredoka One" panose="02000000000000000000" pitchFamily="2" charset="0"/>
              </a:rPr>
              <a:t>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Fredoka One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73F575-2A26-86FA-7ADA-C55C36CE5AD3}"/>
              </a:ext>
            </a:extLst>
          </p:cNvPr>
          <p:cNvSpPr txBox="1"/>
          <p:nvPr/>
        </p:nvSpPr>
        <p:spPr>
          <a:xfrm>
            <a:off x="3051017" y="5445594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Add</a:t>
            </a:r>
            <a:r>
              <a:rPr lang="es-ES" sz="1600" dirty="0"/>
              <a:t>  </a:t>
            </a:r>
            <a:r>
              <a:rPr lang="es-ES" sz="1600" dirty="0" err="1"/>
              <a:t>text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943673-CD58-E399-CAD3-A838DE6BB96E}"/>
              </a:ext>
            </a:extLst>
          </p:cNvPr>
          <p:cNvSpPr txBox="1"/>
          <p:nvPr/>
        </p:nvSpPr>
        <p:spPr>
          <a:xfrm>
            <a:off x="2711970" y="701358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43F38A-E85C-9257-329B-E33555517C59}"/>
              </a:ext>
            </a:extLst>
          </p:cNvPr>
          <p:cNvSpPr txBox="1"/>
          <p:nvPr/>
        </p:nvSpPr>
        <p:spPr>
          <a:xfrm>
            <a:off x="1200381" y="613787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935221-AC35-1689-0D24-719D87D70F6D}"/>
              </a:ext>
            </a:extLst>
          </p:cNvPr>
          <p:cNvSpPr txBox="1"/>
          <p:nvPr/>
        </p:nvSpPr>
        <p:spPr>
          <a:xfrm>
            <a:off x="2964078" y="613787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017373-296E-93F4-CE89-AC56F06A39AB}"/>
              </a:ext>
            </a:extLst>
          </p:cNvPr>
          <p:cNvSpPr txBox="1"/>
          <p:nvPr/>
        </p:nvSpPr>
        <p:spPr>
          <a:xfrm>
            <a:off x="1446734" y="701358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E45A0-BE20-A9CE-AE2F-7C43EF076A4E}"/>
              </a:ext>
            </a:extLst>
          </p:cNvPr>
          <p:cNvSpPr txBox="1"/>
          <p:nvPr/>
        </p:nvSpPr>
        <p:spPr>
          <a:xfrm>
            <a:off x="1244202" y="7882824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E70400-14D7-FDCC-C592-52C2C1A27D30}"/>
              </a:ext>
            </a:extLst>
          </p:cNvPr>
          <p:cNvSpPr txBox="1"/>
          <p:nvPr/>
        </p:nvSpPr>
        <p:spPr>
          <a:xfrm>
            <a:off x="2964078" y="7882824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AF1B57-3E3C-3013-2148-597B72F46E4C}"/>
              </a:ext>
            </a:extLst>
          </p:cNvPr>
          <p:cNvSpPr txBox="1"/>
          <p:nvPr/>
        </p:nvSpPr>
        <p:spPr>
          <a:xfrm>
            <a:off x="1239118" y="871498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B65B10-010E-BE5E-CA52-12AF2E13169B}"/>
              </a:ext>
            </a:extLst>
          </p:cNvPr>
          <p:cNvSpPr txBox="1"/>
          <p:nvPr/>
        </p:nvSpPr>
        <p:spPr>
          <a:xfrm>
            <a:off x="2947284" y="8714988"/>
            <a:ext cx="1698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Type</a:t>
            </a:r>
            <a:r>
              <a:rPr lang="es-ES" sz="1600" dirty="0"/>
              <a:t> </a:t>
            </a:r>
            <a:r>
              <a:rPr lang="es-ES" sz="1600" dirty="0" err="1"/>
              <a:t>here</a:t>
            </a:r>
            <a:endParaRPr lang="en-US" sz="16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D5FA269-91F2-045B-8AE2-5832BD2F4DB1}"/>
              </a:ext>
            </a:extLst>
          </p:cNvPr>
          <p:cNvCxnSpPr>
            <a:cxnSpLocks/>
          </p:cNvCxnSpPr>
          <p:nvPr/>
        </p:nvCxnSpPr>
        <p:spPr>
          <a:xfrm>
            <a:off x="1357463" y="6486646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DE23031-B4A5-5F61-5FF8-4FB39D2E2C72}"/>
              </a:ext>
            </a:extLst>
          </p:cNvPr>
          <p:cNvCxnSpPr>
            <a:cxnSpLocks/>
          </p:cNvCxnSpPr>
          <p:nvPr/>
        </p:nvCxnSpPr>
        <p:spPr>
          <a:xfrm>
            <a:off x="3105661" y="6486646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E06FA2-A504-DB55-B306-658B1CC1415B}"/>
              </a:ext>
            </a:extLst>
          </p:cNvPr>
          <p:cNvCxnSpPr>
            <a:cxnSpLocks/>
          </p:cNvCxnSpPr>
          <p:nvPr/>
        </p:nvCxnSpPr>
        <p:spPr>
          <a:xfrm>
            <a:off x="1835416" y="7337994"/>
            <a:ext cx="10620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CD4E125-EB0A-AD12-54CD-08391BABFF9C}"/>
              </a:ext>
            </a:extLst>
          </p:cNvPr>
          <p:cNvCxnSpPr>
            <a:cxnSpLocks/>
          </p:cNvCxnSpPr>
          <p:nvPr/>
        </p:nvCxnSpPr>
        <p:spPr>
          <a:xfrm>
            <a:off x="3198854" y="7337994"/>
            <a:ext cx="6914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4D1A2A6-A80B-A19E-9AFC-3B7FEAAB61EE}"/>
              </a:ext>
            </a:extLst>
          </p:cNvPr>
          <p:cNvCxnSpPr>
            <a:cxnSpLocks/>
          </p:cNvCxnSpPr>
          <p:nvPr/>
        </p:nvCxnSpPr>
        <p:spPr>
          <a:xfrm>
            <a:off x="1357463" y="8189342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D628EF-2893-7D13-35AF-8BF9E5F321C1}"/>
              </a:ext>
            </a:extLst>
          </p:cNvPr>
          <p:cNvCxnSpPr>
            <a:cxnSpLocks/>
          </p:cNvCxnSpPr>
          <p:nvPr/>
        </p:nvCxnSpPr>
        <p:spPr>
          <a:xfrm>
            <a:off x="3105661" y="8189342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11A526-5E51-DFC0-264E-DDC9AE3F3DC4}"/>
              </a:ext>
            </a:extLst>
          </p:cNvPr>
          <p:cNvCxnSpPr>
            <a:cxnSpLocks/>
          </p:cNvCxnSpPr>
          <p:nvPr/>
        </p:nvCxnSpPr>
        <p:spPr>
          <a:xfrm>
            <a:off x="1357186" y="9040690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F1EE065-C0D3-61F0-42F8-F14D1B6E9193}"/>
              </a:ext>
            </a:extLst>
          </p:cNvPr>
          <p:cNvCxnSpPr>
            <a:cxnSpLocks/>
          </p:cNvCxnSpPr>
          <p:nvPr/>
        </p:nvCxnSpPr>
        <p:spPr>
          <a:xfrm>
            <a:off x="3105384" y="9040690"/>
            <a:ext cx="14204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78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136</Words>
  <Application>Microsoft Office PowerPoint</Application>
  <PresentationFormat>A4 Paper (210x297 mm)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Fredoka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Rebeca Garrido Silva</dc:creator>
  <cp:lastModifiedBy>Rebeca G</cp:lastModifiedBy>
  <cp:revision>13</cp:revision>
  <dcterms:created xsi:type="dcterms:W3CDTF">2022-06-24T17:15:17Z</dcterms:created>
  <dcterms:modified xsi:type="dcterms:W3CDTF">2023-11-16T10:27:08Z</dcterms:modified>
</cp:coreProperties>
</file>