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3" d="100"/>
          <a:sy n="83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1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63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1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45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0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10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69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79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45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90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87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8F7FA-9FE7-4569-AFDB-1669AFD2DC7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0C4BF-3762-4BB6-91BC-73FEF7C0F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69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737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230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91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46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797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553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770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71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5106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51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245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621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489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82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903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181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421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519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679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278</TotalTime>
  <Words>0</Words>
  <Application>Microsoft Office PowerPoint</Application>
  <PresentationFormat>A4 Paper (210x297 mm)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Rebeca G</dc:creator>
  <cp:lastModifiedBy>Rebeca G</cp:lastModifiedBy>
  <cp:revision>7</cp:revision>
  <dcterms:created xsi:type="dcterms:W3CDTF">2023-08-29T14:59:44Z</dcterms:created>
  <dcterms:modified xsi:type="dcterms:W3CDTF">2023-08-30T10:33:34Z</dcterms:modified>
</cp:coreProperties>
</file>