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6" r:id="rId3"/>
    <p:sldId id="277" r:id="rId4"/>
    <p:sldId id="256" r:id="rId5"/>
    <p:sldId id="257" r:id="rId6"/>
    <p:sldId id="258" r:id="rId7"/>
    <p:sldId id="259" r:id="rId8"/>
  </p:sldIdLst>
  <p:sldSz cx="5400675" cy="7559675"/>
  <p:notesSz cx="6889750" cy="100218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23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051" y="1237197"/>
            <a:ext cx="4590574" cy="2631887"/>
          </a:xfrm>
        </p:spPr>
        <p:txBody>
          <a:bodyPr anchor="b"/>
          <a:lstStyle>
            <a:lvl1pPr algn="ctr">
              <a:defRPr sz="354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5085" y="3970580"/>
            <a:ext cx="4050506" cy="1825171"/>
          </a:xfrm>
        </p:spPr>
        <p:txBody>
          <a:bodyPr/>
          <a:lstStyle>
            <a:lvl1pPr marL="0" indent="0" algn="ctr">
              <a:buNone/>
              <a:defRPr sz="1417"/>
            </a:lvl1pPr>
            <a:lvl2pPr marL="270022" indent="0" algn="ctr">
              <a:buNone/>
              <a:defRPr sz="1181"/>
            </a:lvl2pPr>
            <a:lvl3pPr marL="540045" indent="0" algn="ctr">
              <a:buNone/>
              <a:defRPr sz="1063"/>
            </a:lvl3pPr>
            <a:lvl4pPr marL="810067" indent="0" algn="ctr">
              <a:buNone/>
              <a:defRPr sz="945"/>
            </a:lvl4pPr>
            <a:lvl5pPr marL="1080089" indent="0" algn="ctr">
              <a:buNone/>
              <a:defRPr sz="945"/>
            </a:lvl5pPr>
            <a:lvl6pPr marL="1350112" indent="0" algn="ctr">
              <a:buNone/>
              <a:defRPr sz="945"/>
            </a:lvl6pPr>
            <a:lvl7pPr marL="1620134" indent="0" algn="ctr">
              <a:buNone/>
              <a:defRPr sz="945"/>
            </a:lvl7pPr>
            <a:lvl8pPr marL="1890156" indent="0" algn="ctr">
              <a:buNone/>
              <a:defRPr sz="945"/>
            </a:lvl8pPr>
            <a:lvl9pPr marL="2160179" indent="0" algn="ctr">
              <a:buNone/>
              <a:defRPr sz="945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93C02-EE42-44EA-8A12-CDA43CDA3F70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B99D8-053A-4859-BE1F-FE489B1EC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836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93C02-EE42-44EA-8A12-CDA43CDA3F70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B99D8-053A-4859-BE1F-FE489B1EC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237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64858" y="402483"/>
            <a:ext cx="1164521" cy="640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297" y="402483"/>
            <a:ext cx="3426053" cy="6406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93C02-EE42-44EA-8A12-CDA43CDA3F70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B99D8-053A-4859-BE1F-FE489B1EC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022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93C02-EE42-44EA-8A12-CDA43CDA3F70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B99D8-053A-4859-BE1F-FE489B1EC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20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484" y="1884671"/>
            <a:ext cx="4658082" cy="3144614"/>
          </a:xfrm>
        </p:spPr>
        <p:txBody>
          <a:bodyPr anchor="b"/>
          <a:lstStyle>
            <a:lvl1pPr>
              <a:defRPr sz="354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484" y="5059035"/>
            <a:ext cx="4658082" cy="1653678"/>
          </a:xfrm>
        </p:spPr>
        <p:txBody>
          <a:bodyPr/>
          <a:lstStyle>
            <a:lvl1pPr marL="0" indent="0">
              <a:buNone/>
              <a:defRPr sz="1417">
                <a:solidFill>
                  <a:schemeClr val="tx1"/>
                </a:solidFill>
              </a:defRPr>
            </a:lvl1pPr>
            <a:lvl2pPr marL="270022" indent="0">
              <a:buNone/>
              <a:defRPr sz="1181">
                <a:solidFill>
                  <a:schemeClr val="tx1">
                    <a:tint val="75000"/>
                  </a:schemeClr>
                </a:solidFill>
              </a:defRPr>
            </a:lvl2pPr>
            <a:lvl3pPr marL="540045" indent="0">
              <a:buNone/>
              <a:defRPr sz="1063">
                <a:solidFill>
                  <a:schemeClr val="tx1">
                    <a:tint val="75000"/>
                  </a:schemeClr>
                </a:solidFill>
              </a:defRPr>
            </a:lvl3pPr>
            <a:lvl4pPr marL="810067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4pPr>
            <a:lvl5pPr marL="108008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5pPr>
            <a:lvl6pPr marL="1350112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6pPr>
            <a:lvl7pPr marL="1620134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7pPr>
            <a:lvl8pPr marL="1890156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8pPr>
            <a:lvl9pPr marL="216017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93C02-EE42-44EA-8A12-CDA43CDA3F70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B99D8-053A-4859-BE1F-FE489B1EC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281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296" y="2012414"/>
            <a:ext cx="2295287" cy="479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092" y="2012414"/>
            <a:ext cx="2295287" cy="479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93C02-EE42-44EA-8A12-CDA43CDA3F70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B99D8-053A-4859-BE1F-FE489B1EC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968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402484"/>
            <a:ext cx="4658082" cy="1461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01" y="1853171"/>
            <a:ext cx="2284738" cy="908210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2001" y="2761381"/>
            <a:ext cx="2284738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34092" y="1853171"/>
            <a:ext cx="2295990" cy="908210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34092" y="2761381"/>
            <a:ext cx="2295990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93C02-EE42-44EA-8A12-CDA43CDA3F70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B99D8-053A-4859-BE1F-FE489B1EC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553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93C02-EE42-44EA-8A12-CDA43CDA3F70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B99D8-053A-4859-BE1F-FE489B1EC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91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93C02-EE42-44EA-8A12-CDA43CDA3F70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B99D8-053A-4859-BE1F-FE489B1EC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3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503978"/>
            <a:ext cx="1741858" cy="1763924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5990" y="1088455"/>
            <a:ext cx="2734092" cy="5372269"/>
          </a:xfrm>
        </p:spPr>
        <p:txBody>
          <a:bodyPr/>
          <a:lstStyle>
            <a:lvl1pPr>
              <a:defRPr sz="1890"/>
            </a:lvl1pPr>
            <a:lvl2pPr>
              <a:defRPr sz="1654"/>
            </a:lvl2pPr>
            <a:lvl3pPr>
              <a:defRPr sz="1417"/>
            </a:lvl3pPr>
            <a:lvl4pPr>
              <a:defRPr sz="1181"/>
            </a:lvl4pPr>
            <a:lvl5pPr>
              <a:defRPr sz="1181"/>
            </a:lvl5pPr>
            <a:lvl6pPr>
              <a:defRPr sz="1181"/>
            </a:lvl6pPr>
            <a:lvl7pPr>
              <a:defRPr sz="1181"/>
            </a:lvl7pPr>
            <a:lvl8pPr>
              <a:defRPr sz="1181"/>
            </a:lvl8pPr>
            <a:lvl9pPr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2267902"/>
            <a:ext cx="1741858" cy="4201570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93C02-EE42-44EA-8A12-CDA43CDA3F70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B99D8-053A-4859-BE1F-FE489B1EC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452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503978"/>
            <a:ext cx="1741858" cy="1763924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95990" y="1088455"/>
            <a:ext cx="2734092" cy="5372269"/>
          </a:xfrm>
        </p:spPr>
        <p:txBody>
          <a:bodyPr anchor="t"/>
          <a:lstStyle>
            <a:lvl1pPr marL="0" indent="0">
              <a:buNone/>
              <a:defRPr sz="1890"/>
            </a:lvl1pPr>
            <a:lvl2pPr marL="270022" indent="0">
              <a:buNone/>
              <a:defRPr sz="1654"/>
            </a:lvl2pPr>
            <a:lvl3pPr marL="540045" indent="0">
              <a:buNone/>
              <a:defRPr sz="1417"/>
            </a:lvl3pPr>
            <a:lvl4pPr marL="810067" indent="0">
              <a:buNone/>
              <a:defRPr sz="1181"/>
            </a:lvl4pPr>
            <a:lvl5pPr marL="1080089" indent="0">
              <a:buNone/>
              <a:defRPr sz="1181"/>
            </a:lvl5pPr>
            <a:lvl6pPr marL="1350112" indent="0">
              <a:buNone/>
              <a:defRPr sz="1181"/>
            </a:lvl6pPr>
            <a:lvl7pPr marL="1620134" indent="0">
              <a:buNone/>
              <a:defRPr sz="1181"/>
            </a:lvl7pPr>
            <a:lvl8pPr marL="1890156" indent="0">
              <a:buNone/>
              <a:defRPr sz="1181"/>
            </a:lvl8pPr>
            <a:lvl9pPr marL="2160179" indent="0">
              <a:buNone/>
              <a:defRPr sz="118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2267902"/>
            <a:ext cx="1741858" cy="4201570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93C02-EE42-44EA-8A12-CDA43CDA3F70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B99D8-053A-4859-BE1F-FE489B1EC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159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1297" y="402484"/>
            <a:ext cx="4658082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297" y="2012414"/>
            <a:ext cx="4658082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1296" y="7006700"/>
            <a:ext cx="121515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93C02-EE42-44EA-8A12-CDA43CDA3F70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8974" y="7006700"/>
            <a:ext cx="182272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4227" y="7006700"/>
            <a:ext cx="121515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B99D8-053A-4859-BE1F-FE489B1EC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937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0045" rtl="0" eaLnBrk="1" latinLnBrk="0" hangingPunct="1">
        <a:lnSpc>
          <a:spcPct val="90000"/>
        </a:lnSpc>
        <a:spcBef>
          <a:spcPct val="0"/>
        </a:spcBef>
        <a:buNone/>
        <a:defRPr sz="2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011" indent="-135011" algn="l" defTabSz="540045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1pPr>
      <a:lvl2pPr marL="40503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675056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3pPr>
      <a:lvl4pPr marL="945078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21510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48512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755145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2025167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29519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1pPr>
      <a:lvl2pPr marL="27002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2pPr>
      <a:lvl3pPr marL="540045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3pPr>
      <a:lvl4pPr marL="810067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08008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35011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620134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1890156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16017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6331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card&#10;&#10;Description automatically generated">
            <a:extLst>
              <a:ext uri="{FF2B5EF4-FFF2-40B4-BE49-F238E27FC236}">
                <a16:creationId xmlns:a16="http://schemas.microsoft.com/office/drawing/2014/main" id="{69A33EE3-EEA9-4F7F-1F5D-D92E5D15B9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"/>
            <a:ext cx="5400675" cy="7558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032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8211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C9A8067-8343-0DD5-D40C-DBCEC2F0CF7F}"/>
              </a:ext>
            </a:extLst>
          </p:cNvPr>
          <p:cNvSpPr txBox="1"/>
          <p:nvPr/>
        </p:nvSpPr>
        <p:spPr>
          <a:xfrm>
            <a:off x="3358909" y="801202"/>
            <a:ext cx="2011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Click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here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to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add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your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text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Fredoka One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AA72F9-3075-802C-4076-1A91793EBA84}"/>
              </a:ext>
            </a:extLst>
          </p:cNvPr>
          <p:cNvSpPr txBox="1"/>
          <p:nvPr/>
        </p:nvSpPr>
        <p:spPr>
          <a:xfrm>
            <a:off x="596227" y="4151421"/>
            <a:ext cx="16984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Add</a:t>
            </a:r>
            <a:r>
              <a:rPr lang="es-ES" sz="1200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 </a:t>
            </a:r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sz="1200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sz="1200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E42DDD-764D-027F-AC1C-5222CB9AC217}"/>
              </a:ext>
            </a:extLst>
          </p:cNvPr>
          <p:cNvSpPr txBox="1"/>
          <p:nvPr/>
        </p:nvSpPr>
        <p:spPr>
          <a:xfrm>
            <a:off x="1427568" y="3415724"/>
            <a:ext cx="1698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Click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here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to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add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your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text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Fredoka One" panose="020000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3A839F-BF31-DA25-D6CD-DEF9417796D6}"/>
              </a:ext>
            </a:extLst>
          </p:cNvPr>
          <p:cNvSpPr txBox="1"/>
          <p:nvPr/>
        </p:nvSpPr>
        <p:spPr>
          <a:xfrm>
            <a:off x="2344425" y="4141167"/>
            <a:ext cx="16984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Add</a:t>
            </a:r>
            <a:r>
              <a:rPr lang="es-ES" sz="1200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 </a:t>
            </a:r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sz="1200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sz="1200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3368CD-FACD-DCB1-C354-C1114B74E459}"/>
              </a:ext>
            </a:extLst>
          </p:cNvPr>
          <p:cNvSpPr txBox="1"/>
          <p:nvPr/>
        </p:nvSpPr>
        <p:spPr>
          <a:xfrm>
            <a:off x="2107386" y="5237350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5F121C-0E08-6858-1327-865D8BA1C449}"/>
              </a:ext>
            </a:extLst>
          </p:cNvPr>
          <p:cNvSpPr txBox="1"/>
          <p:nvPr/>
        </p:nvSpPr>
        <p:spPr>
          <a:xfrm>
            <a:off x="750879" y="4631836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AF7CE0-DBB5-8E08-7933-5051CC4C3AAC}"/>
              </a:ext>
            </a:extLst>
          </p:cNvPr>
          <p:cNvSpPr txBox="1"/>
          <p:nvPr/>
        </p:nvSpPr>
        <p:spPr>
          <a:xfrm>
            <a:off x="2344424" y="4631836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430F90-9D5D-4B89-BAA3-AA1B9E726BEC}"/>
              </a:ext>
            </a:extLst>
          </p:cNvPr>
          <p:cNvSpPr txBox="1"/>
          <p:nvPr/>
        </p:nvSpPr>
        <p:spPr>
          <a:xfrm>
            <a:off x="1133506" y="5237968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C1ABD6-77E5-2E79-D212-810A4D9DFA11}"/>
              </a:ext>
            </a:extLst>
          </p:cNvPr>
          <p:cNvSpPr txBox="1"/>
          <p:nvPr/>
        </p:nvSpPr>
        <p:spPr>
          <a:xfrm>
            <a:off x="790472" y="5864325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D085E1-45E4-8D61-BF11-FDE1C00570DB}"/>
              </a:ext>
            </a:extLst>
          </p:cNvPr>
          <p:cNvSpPr txBox="1"/>
          <p:nvPr/>
        </p:nvSpPr>
        <p:spPr>
          <a:xfrm>
            <a:off x="2344424" y="5864325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6A3192-029A-B18B-2CBE-AE0FA1F3E85D}"/>
              </a:ext>
            </a:extLst>
          </p:cNvPr>
          <p:cNvSpPr txBox="1"/>
          <p:nvPr/>
        </p:nvSpPr>
        <p:spPr>
          <a:xfrm>
            <a:off x="815354" y="6507536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BF2D01C-6DD2-46D7-A3CB-815A3AF5A4FA}"/>
              </a:ext>
            </a:extLst>
          </p:cNvPr>
          <p:cNvSpPr txBox="1"/>
          <p:nvPr/>
        </p:nvSpPr>
        <p:spPr>
          <a:xfrm>
            <a:off x="2358725" y="6507536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B63B442-9C73-7A59-1FAD-42712BADE38A}"/>
              </a:ext>
            </a:extLst>
          </p:cNvPr>
          <p:cNvCxnSpPr>
            <a:cxnSpLocks/>
          </p:cNvCxnSpPr>
          <p:nvPr/>
        </p:nvCxnSpPr>
        <p:spPr>
          <a:xfrm>
            <a:off x="976806" y="4887960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6E92C8-22BA-A5B6-55A9-29AFD5535BE5}"/>
              </a:ext>
            </a:extLst>
          </p:cNvPr>
          <p:cNvCxnSpPr>
            <a:cxnSpLocks/>
          </p:cNvCxnSpPr>
          <p:nvPr/>
        </p:nvCxnSpPr>
        <p:spPr>
          <a:xfrm>
            <a:off x="2411389" y="4887960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975B7CF-FDB8-4FC4-7AB7-04C0191CFC26}"/>
              </a:ext>
            </a:extLst>
          </p:cNvPr>
          <p:cNvCxnSpPr>
            <a:cxnSpLocks/>
          </p:cNvCxnSpPr>
          <p:nvPr/>
        </p:nvCxnSpPr>
        <p:spPr>
          <a:xfrm>
            <a:off x="1456393" y="5513827"/>
            <a:ext cx="769119" cy="166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50D8127-A286-9CFE-0025-614AEEEE3B0A}"/>
              </a:ext>
            </a:extLst>
          </p:cNvPr>
          <p:cNvCxnSpPr>
            <a:cxnSpLocks/>
          </p:cNvCxnSpPr>
          <p:nvPr/>
        </p:nvCxnSpPr>
        <p:spPr>
          <a:xfrm>
            <a:off x="2448866" y="5516012"/>
            <a:ext cx="62475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533B527-E35B-C297-9E77-7A5FB34BB888}"/>
              </a:ext>
            </a:extLst>
          </p:cNvPr>
          <p:cNvCxnSpPr>
            <a:cxnSpLocks/>
          </p:cNvCxnSpPr>
          <p:nvPr/>
        </p:nvCxnSpPr>
        <p:spPr>
          <a:xfrm>
            <a:off x="1007286" y="6144064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8FF8D39-7042-0E1E-F475-E7C18E1642F8}"/>
              </a:ext>
            </a:extLst>
          </p:cNvPr>
          <p:cNvCxnSpPr>
            <a:cxnSpLocks/>
          </p:cNvCxnSpPr>
          <p:nvPr/>
        </p:nvCxnSpPr>
        <p:spPr>
          <a:xfrm>
            <a:off x="2472348" y="6144064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E58F454-2B09-F099-B147-19BF5D99E6E8}"/>
              </a:ext>
            </a:extLst>
          </p:cNvPr>
          <p:cNvCxnSpPr>
            <a:cxnSpLocks/>
          </p:cNvCxnSpPr>
          <p:nvPr/>
        </p:nvCxnSpPr>
        <p:spPr>
          <a:xfrm>
            <a:off x="1007286" y="6772116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9951717-1EC5-6E0F-E7D9-D3A9FD078B7C}"/>
              </a:ext>
            </a:extLst>
          </p:cNvPr>
          <p:cNvCxnSpPr>
            <a:cxnSpLocks/>
          </p:cNvCxnSpPr>
          <p:nvPr/>
        </p:nvCxnSpPr>
        <p:spPr>
          <a:xfrm>
            <a:off x="2486332" y="6772116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4181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59D2C13-5AD2-BFA2-5751-AABC0C526763}"/>
              </a:ext>
            </a:extLst>
          </p:cNvPr>
          <p:cNvSpPr txBox="1"/>
          <p:nvPr/>
        </p:nvSpPr>
        <p:spPr>
          <a:xfrm>
            <a:off x="56718" y="801202"/>
            <a:ext cx="2011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Click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here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to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add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your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text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Fredoka One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12800B-7340-2936-9498-F0224602A898}"/>
              </a:ext>
            </a:extLst>
          </p:cNvPr>
          <p:cNvSpPr txBox="1"/>
          <p:nvPr/>
        </p:nvSpPr>
        <p:spPr>
          <a:xfrm>
            <a:off x="1382598" y="4125359"/>
            <a:ext cx="16984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Add</a:t>
            </a:r>
            <a:r>
              <a:rPr lang="es-ES" sz="1200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 </a:t>
            </a:r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sz="1200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sz="1200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EE2638-4970-6930-E2AB-02C89BC85847}"/>
              </a:ext>
            </a:extLst>
          </p:cNvPr>
          <p:cNvSpPr txBox="1"/>
          <p:nvPr/>
        </p:nvSpPr>
        <p:spPr>
          <a:xfrm>
            <a:off x="2213939" y="3389662"/>
            <a:ext cx="1698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Click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here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to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add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your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text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Fredoka One" panose="020000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9098A2-273E-F813-D41F-4580B0690D0D}"/>
              </a:ext>
            </a:extLst>
          </p:cNvPr>
          <p:cNvSpPr txBox="1"/>
          <p:nvPr/>
        </p:nvSpPr>
        <p:spPr>
          <a:xfrm>
            <a:off x="3130796" y="4115105"/>
            <a:ext cx="16984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Add</a:t>
            </a:r>
            <a:r>
              <a:rPr lang="es-ES" sz="1200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 </a:t>
            </a:r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sz="1200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sz="1200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2DBDF4-7DA2-1FE8-8BA4-C3D6079DAAA0}"/>
              </a:ext>
            </a:extLst>
          </p:cNvPr>
          <p:cNvSpPr txBox="1"/>
          <p:nvPr/>
        </p:nvSpPr>
        <p:spPr>
          <a:xfrm>
            <a:off x="2893757" y="5211288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FC50A4-C5C0-26B5-35D6-F496AAD83CEB}"/>
              </a:ext>
            </a:extLst>
          </p:cNvPr>
          <p:cNvSpPr txBox="1"/>
          <p:nvPr/>
        </p:nvSpPr>
        <p:spPr>
          <a:xfrm>
            <a:off x="1537250" y="4605774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259DD4-9323-9922-3C82-125AFB0FD886}"/>
              </a:ext>
            </a:extLst>
          </p:cNvPr>
          <p:cNvSpPr txBox="1"/>
          <p:nvPr/>
        </p:nvSpPr>
        <p:spPr>
          <a:xfrm>
            <a:off x="3130795" y="4605774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2F4D11-0C03-3B01-2867-AA614B038FC6}"/>
              </a:ext>
            </a:extLst>
          </p:cNvPr>
          <p:cNvSpPr txBox="1"/>
          <p:nvPr/>
        </p:nvSpPr>
        <p:spPr>
          <a:xfrm>
            <a:off x="1919877" y="5211906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62BD40-0CAA-7837-23C7-D7EF79509B18}"/>
              </a:ext>
            </a:extLst>
          </p:cNvPr>
          <p:cNvSpPr txBox="1"/>
          <p:nvPr/>
        </p:nvSpPr>
        <p:spPr>
          <a:xfrm>
            <a:off x="1576843" y="5838263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D6885F-5429-7940-80B6-DC2853F1815B}"/>
              </a:ext>
            </a:extLst>
          </p:cNvPr>
          <p:cNvSpPr txBox="1"/>
          <p:nvPr/>
        </p:nvSpPr>
        <p:spPr>
          <a:xfrm>
            <a:off x="3130795" y="5838263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B75876-44E6-4C21-6839-EDECD9B6AC95}"/>
              </a:ext>
            </a:extLst>
          </p:cNvPr>
          <p:cNvSpPr txBox="1"/>
          <p:nvPr/>
        </p:nvSpPr>
        <p:spPr>
          <a:xfrm>
            <a:off x="1601725" y="6481474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8CFE60-4356-865D-3984-29CBDC72A750}"/>
              </a:ext>
            </a:extLst>
          </p:cNvPr>
          <p:cNvSpPr txBox="1"/>
          <p:nvPr/>
        </p:nvSpPr>
        <p:spPr>
          <a:xfrm>
            <a:off x="3145096" y="6481474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8553FC0-E5CA-9B0D-E7A8-F76611351B4E}"/>
              </a:ext>
            </a:extLst>
          </p:cNvPr>
          <p:cNvCxnSpPr>
            <a:cxnSpLocks/>
          </p:cNvCxnSpPr>
          <p:nvPr/>
        </p:nvCxnSpPr>
        <p:spPr>
          <a:xfrm>
            <a:off x="1763177" y="4861898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D164D0-4797-E986-BE38-EC65197B9793}"/>
              </a:ext>
            </a:extLst>
          </p:cNvPr>
          <p:cNvCxnSpPr>
            <a:cxnSpLocks/>
          </p:cNvCxnSpPr>
          <p:nvPr/>
        </p:nvCxnSpPr>
        <p:spPr>
          <a:xfrm>
            <a:off x="3197760" y="4861898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3D47661-11FE-D51A-7A91-EB5CB1041E64}"/>
              </a:ext>
            </a:extLst>
          </p:cNvPr>
          <p:cNvCxnSpPr>
            <a:cxnSpLocks/>
          </p:cNvCxnSpPr>
          <p:nvPr/>
        </p:nvCxnSpPr>
        <p:spPr>
          <a:xfrm>
            <a:off x="2242764" y="5487765"/>
            <a:ext cx="769119" cy="166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D2C271B-7705-15FC-6EDE-F56D67C8AE0E}"/>
              </a:ext>
            </a:extLst>
          </p:cNvPr>
          <p:cNvCxnSpPr>
            <a:cxnSpLocks/>
          </p:cNvCxnSpPr>
          <p:nvPr/>
        </p:nvCxnSpPr>
        <p:spPr>
          <a:xfrm>
            <a:off x="3235237" y="5489950"/>
            <a:ext cx="62475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4CF65C1-64CE-93D6-E469-00F53A3D4E4C}"/>
              </a:ext>
            </a:extLst>
          </p:cNvPr>
          <p:cNvCxnSpPr>
            <a:cxnSpLocks/>
          </p:cNvCxnSpPr>
          <p:nvPr/>
        </p:nvCxnSpPr>
        <p:spPr>
          <a:xfrm>
            <a:off x="1793657" y="6118002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47945BD-9689-8B66-69B6-332FF5BE080A}"/>
              </a:ext>
            </a:extLst>
          </p:cNvPr>
          <p:cNvCxnSpPr>
            <a:cxnSpLocks/>
          </p:cNvCxnSpPr>
          <p:nvPr/>
        </p:nvCxnSpPr>
        <p:spPr>
          <a:xfrm>
            <a:off x="3258719" y="6118002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39A5A3F-1203-A7D3-1EE8-3D36DEBCB232}"/>
              </a:ext>
            </a:extLst>
          </p:cNvPr>
          <p:cNvCxnSpPr>
            <a:cxnSpLocks/>
          </p:cNvCxnSpPr>
          <p:nvPr/>
        </p:nvCxnSpPr>
        <p:spPr>
          <a:xfrm>
            <a:off x="1793657" y="6746054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47D8644-27C8-3AFA-9999-C4BA0878AF68}"/>
              </a:ext>
            </a:extLst>
          </p:cNvPr>
          <p:cNvCxnSpPr>
            <a:cxnSpLocks/>
          </p:cNvCxnSpPr>
          <p:nvPr/>
        </p:nvCxnSpPr>
        <p:spPr>
          <a:xfrm>
            <a:off x="3272703" y="6746054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9629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D81E99AF-9CEC-C220-32BA-DAA1A2C6FE15}"/>
              </a:ext>
            </a:extLst>
          </p:cNvPr>
          <p:cNvSpPr txBox="1"/>
          <p:nvPr/>
        </p:nvSpPr>
        <p:spPr>
          <a:xfrm>
            <a:off x="56718" y="801202"/>
            <a:ext cx="2011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Click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here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to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add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your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text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Fredoka One" panose="020000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A04DF3D-91FE-1247-A1E2-E93419425BB9}"/>
              </a:ext>
            </a:extLst>
          </p:cNvPr>
          <p:cNvSpPr txBox="1"/>
          <p:nvPr/>
        </p:nvSpPr>
        <p:spPr>
          <a:xfrm>
            <a:off x="1382598" y="4125359"/>
            <a:ext cx="16984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Add</a:t>
            </a:r>
            <a:r>
              <a:rPr lang="es-ES" sz="1200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 </a:t>
            </a:r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sz="1200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sz="1200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47AA85-14E2-58F8-69AC-2E54C7EEAFE2}"/>
              </a:ext>
            </a:extLst>
          </p:cNvPr>
          <p:cNvSpPr txBox="1"/>
          <p:nvPr/>
        </p:nvSpPr>
        <p:spPr>
          <a:xfrm>
            <a:off x="2213939" y="3389662"/>
            <a:ext cx="1698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Click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here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to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add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your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text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Fredoka One" panose="020000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BFEAFB2-853C-6F4B-9CB0-2297F9DAB9EB}"/>
              </a:ext>
            </a:extLst>
          </p:cNvPr>
          <p:cNvSpPr txBox="1"/>
          <p:nvPr/>
        </p:nvSpPr>
        <p:spPr>
          <a:xfrm>
            <a:off x="3130796" y="4115105"/>
            <a:ext cx="16984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Add</a:t>
            </a:r>
            <a:r>
              <a:rPr lang="es-ES" sz="1200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 </a:t>
            </a:r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sz="1200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sz="1200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4D32D08-EC6A-CFD4-919C-BC503CBC0438}"/>
              </a:ext>
            </a:extLst>
          </p:cNvPr>
          <p:cNvSpPr txBox="1"/>
          <p:nvPr/>
        </p:nvSpPr>
        <p:spPr>
          <a:xfrm>
            <a:off x="2893757" y="5211288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49EBFC9-431F-DA44-B621-AEB80ADD26AF}"/>
              </a:ext>
            </a:extLst>
          </p:cNvPr>
          <p:cNvSpPr txBox="1"/>
          <p:nvPr/>
        </p:nvSpPr>
        <p:spPr>
          <a:xfrm>
            <a:off x="1537250" y="4605774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09AE066-8313-C188-DFE1-8E8A3A0D081F}"/>
              </a:ext>
            </a:extLst>
          </p:cNvPr>
          <p:cNvSpPr txBox="1"/>
          <p:nvPr/>
        </p:nvSpPr>
        <p:spPr>
          <a:xfrm>
            <a:off x="3130795" y="4605774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E453587-8B04-C96C-5B20-054C7ADB793A}"/>
              </a:ext>
            </a:extLst>
          </p:cNvPr>
          <p:cNvSpPr txBox="1"/>
          <p:nvPr/>
        </p:nvSpPr>
        <p:spPr>
          <a:xfrm>
            <a:off x="1919877" y="5211906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650A470-846E-F1CC-D86D-3F15934205D0}"/>
              </a:ext>
            </a:extLst>
          </p:cNvPr>
          <p:cNvSpPr txBox="1"/>
          <p:nvPr/>
        </p:nvSpPr>
        <p:spPr>
          <a:xfrm>
            <a:off x="1576843" y="5838263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A82E94B-4D15-6C50-40BD-347290BAD9CC}"/>
              </a:ext>
            </a:extLst>
          </p:cNvPr>
          <p:cNvSpPr txBox="1"/>
          <p:nvPr/>
        </p:nvSpPr>
        <p:spPr>
          <a:xfrm>
            <a:off x="3130795" y="5838263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E885C00-9F2D-D5E2-775F-6D37F84C6DCE}"/>
              </a:ext>
            </a:extLst>
          </p:cNvPr>
          <p:cNvSpPr txBox="1"/>
          <p:nvPr/>
        </p:nvSpPr>
        <p:spPr>
          <a:xfrm>
            <a:off x="1601725" y="6481474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99E3FA-EFAC-5A14-0962-631EE69735B7}"/>
              </a:ext>
            </a:extLst>
          </p:cNvPr>
          <p:cNvSpPr txBox="1"/>
          <p:nvPr/>
        </p:nvSpPr>
        <p:spPr>
          <a:xfrm>
            <a:off x="3145096" y="6481474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7E3EB77-3872-29F1-B743-72FCF13C0419}"/>
              </a:ext>
            </a:extLst>
          </p:cNvPr>
          <p:cNvCxnSpPr>
            <a:cxnSpLocks/>
          </p:cNvCxnSpPr>
          <p:nvPr/>
        </p:nvCxnSpPr>
        <p:spPr>
          <a:xfrm>
            <a:off x="1763177" y="4861898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A0C4F32-5115-2FBA-06DD-8B8FECC5EA43}"/>
              </a:ext>
            </a:extLst>
          </p:cNvPr>
          <p:cNvCxnSpPr>
            <a:cxnSpLocks/>
          </p:cNvCxnSpPr>
          <p:nvPr/>
        </p:nvCxnSpPr>
        <p:spPr>
          <a:xfrm>
            <a:off x="3197760" y="4861898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FF4F0CF-FE98-F3A1-AB67-99F6EF8DC862}"/>
              </a:ext>
            </a:extLst>
          </p:cNvPr>
          <p:cNvCxnSpPr>
            <a:cxnSpLocks/>
          </p:cNvCxnSpPr>
          <p:nvPr/>
        </p:nvCxnSpPr>
        <p:spPr>
          <a:xfrm>
            <a:off x="2242764" y="5487765"/>
            <a:ext cx="769119" cy="166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02BBBCB-E58E-E7BD-3D86-462DDB996485}"/>
              </a:ext>
            </a:extLst>
          </p:cNvPr>
          <p:cNvCxnSpPr>
            <a:cxnSpLocks/>
          </p:cNvCxnSpPr>
          <p:nvPr/>
        </p:nvCxnSpPr>
        <p:spPr>
          <a:xfrm>
            <a:off x="3235237" y="5489950"/>
            <a:ext cx="62475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183067A-6E52-B410-F51B-798D1EA6EE12}"/>
              </a:ext>
            </a:extLst>
          </p:cNvPr>
          <p:cNvCxnSpPr>
            <a:cxnSpLocks/>
          </p:cNvCxnSpPr>
          <p:nvPr/>
        </p:nvCxnSpPr>
        <p:spPr>
          <a:xfrm>
            <a:off x="1793657" y="6118002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E2875E9-E13C-83F6-16C4-D150CDA808CD}"/>
              </a:ext>
            </a:extLst>
          </p:cNvPr>
          <p:cNvCxnSpPr>
            <a:cxnSpLocks/>
          </p:cNvCxnSpPr>
          <p:nvPr/>
        </p:nvCxnSpPr>
        <p:spPr>
          <a:xfrm>
            <a:off x="3258719" y="6118002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FBD702F-EED4-F4CC-88C2-03E59C791572}"/>
              </a:ext>
            </a:extLst>
          </p:cNvPr>
          <p:cNvCxnSpPr>
            <a:cxnSpLocks/>
          </p:cNvCxnSpPr>
          <p:nvPr/>
        </p:nvCxnSpPr>
        <p:spPr>
          <a:xfrm>
            <a:off x="1793657" y="6746054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D262358-8EE0-4D6C-61C4-A509D9B22832}"/>
              </a:ext>
            </a:extLst>
          </p:cNvPr>
          <p:cNvCxnSpPr>
            <a:cxnSpLocks/>
          </p:cNvCxnSpPr>
          <p:nvPr/>
        </p:nvCxnSpPr>
        <p:spPr>
          <a:xfrm>
            <a:off x="3272703" y="6746054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3537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96C7FA4-8B37-1CBE-13C6-C079DC2096A8}"/>
              </a:ext>
            </a:extLst>
          </p:cNvPr>
          <p:cNvSpPr txBox="1"/>
          <p:nvPr/>
        </p:nvSpPr>
        <p:spPr>
          <a:xfrm>
            <a:off x="3358909" y="801202"/>
            <a:ext cx="2011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Click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here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to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add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your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text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Fredoka One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DD0358-3D7B-C059-5760-6FBB55BFCAC5}"/>
              </a:ext>
            </a:extLst>
          </p:cNvPr>
          <p:cNvSpPr txBox="1"/>
          <p:nvPr/>
        </p:nvSpPr>
        <p:spPr>
          <a:xfrm>
            <a:off x="596227" y="4151421"/>
            <a:ext cx="16984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Add</a:t>
            </a:r>
            <a:r>
              <a:rPr lang="es-ES" sz="1200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 </a:t>
            </a:r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sz="1200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sz="1200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EF6276-8366-FFEA-F058-A5B776497F3A}"/>
              </a:ext>
            </a:extLst>
          </p:cNvPr>
          <p:cNvSpPr txBox="1"/>
          <p:nvPr/>
        </p:nvSpPr>
        <p:spPr>
          <a:xfrm>
            <a:off x="1427568" y="3415724"/>
            <a:ext cx="1698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Click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here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to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add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your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text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Fredoka One" panose="020000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0C3B23-2AFE-4128-EDC1-96AD8DCF0083}"/>
              </a:ext>
            </a:extLst>
          </p:cNvPr>
          <p:cNvSpPr txBox="1"/>
          <p:nvPr/>
        </p:nvSpPr>
        <p:spPr>
          <a:xfrm>
            <a:off x="2344425" y="4141167"/>
            <a:ext cx="16984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Add</a:t>
            </a:r>
            <a:r>
              <a:rPr lang="es-ES" sz="1200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 </a:t>
            </a:r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sz="1200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sz="1200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sz="1200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623649-D3A9-C258-5143-E3317CE3DB76}"/>
              </a:ext>
            </a:extLst>
          </p:cNvPr>
          <p:cNvSpPr txBox="1"/>
          <p:nvPr/>
        </p:nvSpPr>
        <p:spPr>
          <a:xfrm>
            <a:off x="2076906" y="5237350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75A256-8EF1-6285-F242-83488B17B915}"/>
              </a:ext>
            </a:extLst>
          </p:cNvPr>
          <p:cNvSpPr txBox="1"/>
          <p:nvPr/>
        </p:nvSpPr>
        <p:spPr>
          <a:xfrm>
            <a:off x="750879" y="4631836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206DCA-4B7F-C175-F859-363B3073C7AB}"/>
              </a:ext>
            </a:extLst>
          </p:cNvPr>
          <p:cNvSpPr txBox="1"/>
          <p:nvPr/>
        </p:nvSpPr>
        <p:spPr>
          <a:xfrm>
            <a:off x="2344424" y="4631836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38D08D-5F26-4884-0B77-3667B01FBF9D}"/>
              </a:ext>
            </a:extLst>
          </p:cNvPr>
          <p:cNvSpPr txBox="1"/>
          <p:nvPr/>
        </p:nvSpPr>
        <p:spPr>
          <a:xfrm>
            <a:off x="1072546" y="5237968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E6B913-5D30-0D7E-13D6-F266B08CCB19}"/>
              </a:ext>
            </a:extLst>
          </p:cNvPr>
          <p:cNvSpPr txBox="1"/>
          <p:nvPr/>
        </p:nvSpPr>
        <p:spPr>
          <a:xfrm>
            <a:off x="790472" y="5864325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1E0544-0AB1-B72F-6A9C-46F787C4909C}"/>
              </a:ext>
            </a:extLst>
          </p:cNvPr>
          <p:cNvSpPr txBox="1"/>
          <p:nvPr/>
        </p:nvSpPr>
        <p:spPr>
          <a:xfrm>
            <a:off x="2344424" y="5864325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BCCC47-88D7-F38B-F8EA-C5CA1B37F345}"/>
              </a:ext>
            </a:extLst>
          </p:cNvPr>
          <p:cNvSpPr txBox="1"/>
          <p:nvPr/>
        </p:nvSpPr>
        <p:spPr>
          <a:xfrm>
            <a:off x="815354" y="6507536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5CBC2-F92F-A440-3058-E1C01201A474}"/>
              </a:ext>
            </a:extLst>
          </p:cNvPr>
          <p:cNvSpPr txBox="1"/>
          <p:nvPr/>
        </p:nvSpPr>
        <p:spPr>
          <a:xfrm>
            <a:off x="2358725" y="6507536"/>
            <a:ext cx="1534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/>
              <a:t>Type</a:t>
            </a:r>
            <a:r>
              <a:rPr lang="es-ES" sz="1200" dirty="0"/>
              <a:t> </a:t>
            </a:r>
            <a:r>
              <a:rPr lang="es-ES" sz="1200" dirty="0" err="1"/>
              <a:t>here</a:t>
            </a:r>
            <a:endParaRPr lang="en-US" sz="120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20E7374-2F53-7E05-AE70-9DA205F904E7}"/>
              </a:ext>
            </a:extLst>
          </p:cNvPr>
          <p:cNvCxnSpPr>
            <a:cxnSpLocks/>
          </p:cNvCxnSpPr>
          <p:nvPr/>
        </p:nvCxnSpPr>
        <p:spPr>
          <a:xfrm>
            <a:off x="976806" y="4887960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D16DBC0-9680-B081-AD80-4F29B94B18FD}"/>
              </a:ext>
            </a:extLst>
          </p:cNvPr>
          <p:cNvCxnSpPr>
            <a:cxnSpLocks/>
          </p:cNvCxnSpPr>
          <p:nvPr/>
        </p:nvCxnSpPr>
        <p:spPr>
          <a:xfrm>
            <a:off x="2411389" y="4887960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D41A263-2E1F-4FE3-7346-41DE437871F1}"/>
              </a:ext>
            </a:extLst>
          </p:cNvPr>
          <p:cNvCxnSpPr>
            <a:cxnSpLocks/>
          </p:cNvCxnSpPr>
          <p:nvPr/>
        </p:nvCxnSpPr>
        <p:spPr>
          <a:xfrm>
            <a:off x="1456393" y="5513827"/>
            <a:ext cx="769119" cy="166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1919C57-1D96-BD2B-F740-041766DBD156}"/>
              </a:ext>
            </a:extLst>
          </p:cNvPr>
          <p:cNvCxnSpPr>
            <a:cxnSpLocks/>
          </p:cNvCxnSpPr>
          <p:nvPr/>
        </p:nvCxnSpPr>
        <p:spPr>
          <a:xfrm>
            <a:off x="2448866" y="5516012"/>
            <a:ext cx="62475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3DD52CD-3F47-9D43-A3CB-632219BE855B}"/>
              </a:ext>
            </a:extLst>
          </p:cNvPr>
          <p:cNvCxnSpPr>
            <a:cxnSpLocks/>
          </p:cNvCxnSpPr>
          <p:nvPr/>
        </p:nvCxnSpPr>
        <p:spPr>
          <a:xfrm>
            <a:off x="1007286" y="6144064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8720E75-F91D-5577-447D-74C00C41C712}"/>
              </a:ext>
            </a:extLst>
          </p:cNvPr>
          <p:cNvCxnSpPr>
            <a:cxnSpLocks/>
          </p:cNvCxnSpPr>
          <p:nvPr/>
        </p:nvCxnSpPr>
        <p:spPr>
          <a:xfrm>
            <a:off x="2472348" y="6144064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BE9CC0-B181-4C92-CE8D-3365F4D854BD}"/>
              </a:ext>
            </a:extLst>
          </p:cNvPr>
          <p:cNvCxnSpPr>
            <a:cxnSpLocks/>
          </p:cNvCxnSpPr>
          <p:nvPr/>
        </p:nvCxnSpPr>
        <p:spPr>
          <a:xfrm>
            <a:off x="1007286" y="6772116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E355DC4-43C7-3CE9-5B9E-71D485D9D0A7}"/>
              </a:ext>
            </a:extLst>
          </p:cNvPr>
          <p:cNvCxnSpPr>
            <a:cxnSpLocks/>
          </p:cNvCxnSpPr>
          <p:nvPr/>
        </p:nvCxnSpPr>
        <p:spPr>
          <a:xfrm>
            <a:off x="2486332" y="6772116"/>
            <a:ext cx="12833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6562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</TotalTime>
  <Words>136</Words>
  <Application>Microsoft Office PowerPoint</Application>
  <PresentationFormat>Custom</PresentationFormat>
  <Paragraphs>48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Andika</vt:lpstr>
      <vt:lpstr>Arial</vt:lpstr>
      <vt:lpstr>Calibri</vt:lpstr>
      <vt:lpstr>Calibri Light</vt:lpstr>
      <vt:lpstr>Fredoka One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Rebeca Garrido Silva</dc:creator>
  <cp:lastModifiedBy>Rebeca G</cp:lastModifiedBy>
  <cp:revision>8</cp:revision>
  <cp:lastPrinted>2022-09-07T16:20:22Z</cp:lastPrinted>
  <dcterms:created xsi:type="dcterms:W3CDTF">2022-06-24T19:38:34Z</dcterms:created>
  <dcterms:modified xsi:type="dcterms:W3CDTF">2023-11-16T10:30:09Z</dcterms:modified>
</cp:coreProperties>
</file>