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45F"/>
    <a:srgbClr val="2FB76F"/>
    <a:srgbClr val="4DD192"/>
    <a:srgbClr val="F8F8F8"/>
    <a:srgbClr val="FFFFFF"/>
    <a:srgbClr val="B8B8B8"/>
    <a:srgbClr val="EC5E79"/>
    <a:srgbClr val="F1839D"/>
    <a:srgbClr val="FEA8B2"/>
    <a:srgbClr val="F9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5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9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0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4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1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2CA7-A370-431A-BC6B-9688965C3E5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279D7-C940-493F-B9E3-E4C9522B6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2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42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438E77-1B1B-4546-DB7B-8E6C36D320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408" y="4687905"/>
            <a:ext cx="49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your favorite thing about Christmas?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59E3E-2069-90DB-97E1-A03DBC1A79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237346">
            <a:off x="4787583" y="817391"/>
            <a:ext cx="281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19050">
                  <a:solidFill>
                    <a:srgbClr val="ED5C7C"/>
                  </a:solidFill>
                </a:ln>
                <a:solidFill>
                  <a:schemeClr val="bg1"/>
                </a:solidFill>
                <a:latin typeface="Jumble" panose="02000503000000020004" pitchFamily="2" charset="0"/>
              </a:rPr>
              <a:t>Ho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9645F-2912-ECFE-9436-34A022171A1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0847214">
            <a:off x="4824855" y="1341055"/>
            <a:ext cx="162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rgbClr val="4DD192"/>
                  </a:solidFill>
                </a:ln>
                <a:solidFill>
                  <a:schemeClr val="bg1"/>
                </a:solidFill>
                <a:latin typeface="Jumble" panose="02000503000000020004" pitchFamily="2" charset="0"/>
              </a:rPr>
              <a:t>Ho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54901-BD0E-8201-D8A9-77FE60DF86E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237346">
            <a:off x="4691236" y="2562496"/>
            <a:ext cx="259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9050">
                  <a:solidFill>
                    <a:srgbClr val="ED5C7C"/>
                  </a:solidFill>
                </a:ln>
                <a:solidFill>
                  <a:schemeClr val="bg1"/>
                </a:solidFill>
                <a:latin typeface="Jumble" panose="02000503000000020004" pitchFamily="2" charset="0"/>
              </a:rPr>
              <a:t>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B0241-CFB0-B470-7CA5-B3F5CE8B0B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0317889">
            <a:off x="5335300" y="3029572"/>
            <a:ext cx="162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solidFill>
                    <a:srgbClr val="4DD192"/>
                  </a:solidFill>
                </a:ln>
                <a:solidFill>
                  <a:schemeClr val="bg1"/>
                </a:solidFill>
                <a:latin typeface="Jumble" panose="02000503000000020004" pitchFamily="2" charset="0"/>
              </a:rPr>
              <a:t>Ho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73677-633C-A3E5-AC29-F5CFEE1C64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9785" y="3553004"/>
            <a:ext cx="375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T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y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p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e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 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H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e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r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3E673D0-3CF5-2D8F-6E1A-424A847C13A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9691" y="5380758"/>
            <a:ext cx="5998619" cy="4073221"/>
            <a:chOff x="429691" y="5380758"/>
            <a:chExt cx="5998619" cy="40732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C949E5-6EE0-B75E-A03C-8C3979D3DFA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2859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7B8698B-0D13-CF80-229D-E0D645E5265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7384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EB07F76-3B07-B3A1-0917-DAD0179A28C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19107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0A78CB9-41FD-40D9-EC52-B998466D620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6436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F54C4EF-5722-7E4F-5D74-4F43526C97F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0962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775972-AE92-FEE9-A816-3D308B49D1E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5488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A92982C-5893-83C9-2C2A-0CF162D6BA2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0013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B5B6A8-4784-ABF1-72B3-8549C72220E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453979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D9E9B8-F0DF-4CF7-B8DD-B6FC3E7D0B1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3807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54D4A0-4169-BEF8-1073-117BB097B71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8333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ame 20">
            <a:extLst>
              <a:ext uri="{FF2B5EF4-FFF2-40B4-BE49-F238E27FC236}">
                <a16:creationId xmlns:a16="http://schemas.microsoft.com/office/drawing/2014/main" id="{EFDF993C-50D8-C4B5-6779-062272ED9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4" y="0"/>
            <a:ext cx="6821714" cy="9884229"/>
          </a:xfrm>
          <a:prstGeom prst="frame">
            <a:avLst>
              <a:gd name="adj1" fmla="val 2803"/>
            </a:avLst>
          </a:prstGeom>
          <a:solidFill>
            <a:srgbClr val="ED5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0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Box 296">
            <a:extLst>
              <a:ext uri="{FF2B5EF4-FFF2-40B4-BE49-F238E27FC236}">
                <a16:creationId xmlns:a16="http://schemas.microsoft.com/office/drawing/2014/main" id="{EA46ADF8-70D4-3622-AF49-386CB55F08CE}"/>
              </a:ext>
            </a:extLst>
          </p:cNvPr>
          <p:cNvSpPr txBox="1"/>
          <p:nvPr/>
        </p:nvSpPr>
        <p:spPr>
          <a:xfrm>
            <a:off x="262932" y="-526122"/>
            <a:ext cx="280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n w="25400">
                <a:solidFill>
                  <a:schemeClr val="tx1"/>
                </a:solidFill>
              </a:ln>
              <a:latin typeface="Fredoka One" panose="02000000000000000000" pitchFamily="2" charset="0"/>
            </a:endParaRPr>
          </a:p>
        </p:txBody>
      </p:sp>
      <p:sp>
        <p:nvSpPr>
          <p:cNvPr id="651" name="TextBox 650">
            <a:extLst>
              <a:ext uri="{FF2B5EF4-FFF2-40B4-BE49-F238E27FC236}">
                <a16:creationId xmlns:a16="http://schemas.microsoft.com/office/drawing/2014/main" id="{DDCD4B17-3C1F-C526-3AE9-D16B15D153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408" y="4687905"/>
            <a:ext cx="49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your favorite thing about Christmas?</a:t>
            </a:r>
          </a:p>
        </p:txBody>
      </p:sp>
      <p:sp>
        <p:nvSpPr>
          <p:cNvPr id="728" name="TextBox 727">
            <a:extLst>
              <a:ext uri="{FF2B5EF4-FFF2-40B4-BE49-F238E27FC236}">
                <a16:creationId xmlns:a16="http://schemas.microsoft.com/office/drawing/2014/main" id="{7BD8A16F-EAA3-B2D9-CA20-455CB67A7F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237346">
            <a:off x="4857921" y="817391"/>
            <a:ext cx="281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Jumble" panose="02000503000000020004" pitchFamily="2" charset="0"/>
              </a:rPr>
              <a:t>Ho</a:t>
            </a:r>
          </a:p>
        </p:txBody>
      </p:sp>
      <p:sp>
        <p:nvSpPr>
          <p:cNvPr id="729" name="TextBox 728">
            <a:extLst>
              <a:ext uri="{FF2B5EF4-FFF2-40B4-BE49-F238E27FC236}">
                <a16:creationId xmlns:a16="http://schemas.microsoft.com/office/drawing/2014/main" id="{D0E6A3AA-0F95-B1FA-4090-A333DC579B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0847214">
            <a:off x="4895193" y="1341055"/>
            <a:ext cx="162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Jumble" panose="02000503000000020004" pitchFamily="2" charset="0"/>
              </a:rPr>
              <a:t>Ho</a:t>
            </a: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FC80B8AD-FFA4-FDB6-8308-4CCBD7CBB97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1237346">
            <a:off x="4761574" y="2562496"/>
            <a:ext cx="259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Jumble" panose="02000503000000020004" pitchFamily="2" charset="0"/>
              </a:rPr>
              <a:t>Ho</a:t>
            </a: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69C10E1E-B2A9-8F9F-25F7-795C651C515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0317889">
            <a:off x="5405638" y="3029572"/>
            <a:ext cx="1623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Jumble" panose="02000503000000020004" pitchFamily="2" charset="0"/>
              </a:rPr>
              <a:t>Ho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AE475F-415B-3179-FF5F-AF0162D86D4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9691" y="5380758"/>
            <a:ext cx="5998619" cy="4073221"/>
            <a:chOff x="429691" y="5380758"/>
            <a:chExt cx="5998619" cy="407322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EFF691A-AA03-A6BB-6FCB-316F3885BB4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2859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74B40F-3009-67EE-83F0-FBEBA1EB2D6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7384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1BF1D2-2BB9-01DA-7E5B-A264782E0A3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19107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6DF26D-3EAA-9AD8-AC26-79EE90BB397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6436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03C6B66-F60E-46C9-EF9E-E1414D3DCAC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0962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9BAAB4C-F6A7-B370-23B2-BC466F98D92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5488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64DDAD2-A6B5-D474-2AB8-97FEE660843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0013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B6AB0A-51AD-06D9-CE6C-A715BEE5C77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453979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9DC3513-0708-3B31-112D-0C02D824204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3807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3ABF6BD-CD0C-763B-2980-201F1C14E0F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8333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ame 37">
            <a:extLst>
              <a:ext uri="{FF2B5EF4-FFF2-40B4-BE49-F238E27FC236}">
                <a16:creationId xmlns:a16="http://schemas.microsoft.com/office/drawing/2014/main" id="{EE74DA89-2396-6D1B-7070-3B1A1E6875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4" y="0"/>
            <a:ext cx="6821714" cy="9884229"/>
          </a:xfrm>
          <a:prstGeom prst="frame">
            <a:avLst>
              <a:gd name="adj1" fmla="val 28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9C37B1-D102-F8F7-C332-28ABCA69A8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9785" y="3553004"/>
            <a:ext cx="3752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FFFFF"/>
                </a:solidFill>
                <a:latin typeface="Fredoka One" panose="02000000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50929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637671-14F2-4B26-DC30-0EDED054C5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1102" y="624900"/>
            <a:ext cx="2807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T</a:t>
            </a:r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y</a:t>
            </a:r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p</a:t>
            </a:r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e </a:t>
            </a:r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H</a:t>
            </a:r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e</a:t>
            </a:r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r</a:t>
            </a:r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28E8B-0058-70C7-06FF-F15205B883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408" y="4687905"/>
            <a:ext cx="49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your favorite thing about Christmas?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4EA70B-5480-61A7-0975-53E7CAAFD7A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9691" y="5380758"/>
            <a:ext cx="5998619" cy="4073221"/>
            <a:chOff x="429691" y="5380758"/>
            <a:chExt cx="5998619" cy="407322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B25B22-A027-9BED-AC16-8E140EE2574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2859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E05882-CC8A-0007-1FDC-8FD41EB9F22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7384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9C216C-BDC6-F892-441C-2E6FD9C8CCF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19107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C5E638C-544F-A424-9BEE-5FA6579BFAD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6436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E047F98-CF50-679B-649C-B717B06D46C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0962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ADB7CB-A79B-4E63-2CC3-94BCCD05028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5488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F9EA902-EE2D-F369-BC43-3068964C6B9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0013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1B6C9F-E432-9C76-9E2A-B10656C32EE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453979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E5B111F-90A3-0117-B51A-B619C48541A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3807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33AD4E0-0FA9-A8D1-5F8A-14CE68B090A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8333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ame 18">
            <a:extLst>
              <a:ext uri="{FF2B5EF4-FFF2-40B4-BE49-F238E27FC236}">
                <a16:creationId xmlns:a16="http://schemas.microsoft.com/office/drawing/2014/main" id="{C039EF0B-E279-0EEE-2917-259B705321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4" y="0"/>
            <a:ext cx="6821714" cy="9884229"/>
          </a:xfrm>
          <a:prstGeom prst="frame">
            <a:avLst>
              <a:gd name="adj1" fmla="val 2803"/>
            </a:avLst>
          </a:prstGeom>
          <a:solidFill>
            <a:srgbClr val="FDE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4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432A2A-DABE-DB15-6431-05763D0456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1102" y="624900"/>
            <a:ext cx="2807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FFFFFF"/>
                </a:solidFill>
                <a:latin typeface="Fredoka One" panose="02000000000000000000" pitchFamily="2" charset="0"/>
              </a:rPr>
              <a:t>Type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97A46-0279-0868-1E6E-802C43632D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408" y="4687905"/>
            <a:ext cx="49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your favorite thing about Christmas?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B20167-5F99-7A0C-A5EA-FE186237625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9691" y="5380758"/>
            <a:ext cx="5998619" cy="4073221"/>
            <a:chOff x="429691" y="5380758"/>
            <a:chExt cx="5998619" cy="407322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625A708-3C49-E243-6C2E-7582A8F5C7D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2859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5B49A-B6DB-7F06-CD56-2FFD0875BB6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7384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6A4D5E-355D-BA50-BCC6-582C50379E7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19107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F1D980B-429B-355D-1746-00AF79BE31D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6436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2E0EC64-D6E4-A110-7B37-B172921C85D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0962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9B2CC8-07D5-7CAB-3186-0DBAB2C291C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5488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947B2E-BE59-4554-6D3C-9A0C46E3BF5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0013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503816-4F8E-1BE7-967C-2662BD40FBD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453979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99ADF3-4CAA-5F38-D876-56B9DEB3DC8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3807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9B1137-CD10-63C0-F45B-2E7BC47FF5D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8333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ame 18">
            <a:extLst>
              <a:ext uri="{FF2B5EF4-FFF2-40B4-BE49-F238E27FC236}">
                <a16:creationId xmlns:a16="http://schemas.microsoft.com/office/drawing/2014/main" id="{FFCE02A6-DD0A-C5DC-6581-A7FC2BF984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4" y="0"/>
            <a:ext cx="6821714" cy="9884229"/>
          </a:xfrm>
          <a:prstGeom prst="frame">
            <a:avLst>
              <a:gd name="adj1" fmla="val 28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9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71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18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9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9E2AFDD-70CD-784D-DC70-30CC8B5BF5F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408" y="4687905"/>
            <a:ext cx="49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your favorite thing about Christmas?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5ECBC9-2B35-0C88-7AC4-B1DEAB7046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9691" y="5380758"/>
            <a:ext cx="5998619" cy="4073221"/>
            <a:chOff x="429691" y="5380758"/>
            <a:chExt cx="5998619" cy="4073221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4DB22C-119D-28BC-D196-BFCAFED9997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2859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652F566-2D10-9A5C-105E-0D872FDD39F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7384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244E997-973F-6ADF-BBD1-0FB8C6F9843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19107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E278C91-EACA-F138-5C42-78D19B11D48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6436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DEDF59-C675-B97E-D94D-2D8AFF069F2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0962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C97884B-0818-45C3-3A77-A99401DF5F1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5488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0BC1227-11DA-34C1-27B7-7B48AFA7480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0013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313186-5D63-E4DE-CF88-71D36683957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453979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C061154-6200-4067-5030-15F2B87468A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3807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9B94C48-E386-6CED-E246-E38F795415A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8333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453F8AC3-30FF-D4E3-ABC4-753657EF9D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14274" y="2961774"/>
            <a:ext cx="2491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T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y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p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e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 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H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e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r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e</a:t>
            </a:r>
          </a:p>
        </p:txBody>
      </p:sp>
      <p:sp>
        <p:nvSpPr>
          <p:cNvPr id="71" name="Frame 70">
            <a:extLst>
              <a:ext uri="{FF2B5EF4-FFF2-40B4-BE49-F238E27FC236}">
                <a16:creationId xmlns:a16="http://schemas.microsoft.com/office/drawing/2014/main" id="{1519D2BB-8251-2673-A321-47EE573162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4" y="0"/>
            <a:ext cx="6821714" cy="9884229"/>
          </a:xfrm>
          <a:prstGeom prst="frame">
            <a:avLst>
              <a:gd name="adj1" fmla="val 2803"/>
            </a:avLst>
          </a:prstGeom>
          <a:solidFill>
            <a:srgbClr val="F8F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4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6940DD-BD42-78F0-B0EC-D0E3AA898F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408" y="4687905"/>
            <a:ext cx="49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your favorite thing about Christmas?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999459F-B6B8-A01D-FE2F-7CFF824749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4" y="0"/>
            <a:ext cx="6821714" cy="9884229"/>
          </a:xfrm>
          <a:prstGeom prst="frame">
            <a:avLst>
              <a:gd name="adj1" fmla="val 28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73B30-3AD0-93A0-5E74-54FCF30CCF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4386" y="2828016"/>
            <a:ext cx="3434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5400">
                  <a:solidFill>
                    <a:schemeClr val="tx1"/>
                  </a:solidFill>
                </a:ln>
                <a:solidFill>
                  <a:srgbClr val="FFFFFF"/>
                </a:solidFill>
                <a:latin typeface="Fredoka One" panose="02000000000000000000" pitchFamily="2" charset="0"/>
              </a:rPr>
              <a:t>Type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3E6A01-1B07-C614-5D58-4D49EAE2C9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9691" y="5380758"/>
            <a:ext cx="5998619" cy="4073221"/>
            <a:chOff x="429691" y="5380758"/>
            <a:chExt cx="5998619" cy="407322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793469-338A-EFA4-D6D4-612BBF78430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2859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4E62C0-E48D-0449-001C-667EADC2083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7384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B17B2AD-714C-6C3A-39F4-25B1555A638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19107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4C97CC-6FE4-1D92-4F32-5D8BF03A9A2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6436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7DBB7EA-0BD9-E8B9-7118-8B27256AA5C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0962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63A130E-5559-90F5-94C0-81610EED41A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5488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B4DDE10-B44B-5E01-F3E6-BD2B651D484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0013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D34DC9-6F19-EA1F-976E-51D34C2D639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453979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00FBF1C-2777-6225-9E61-76FAA1D8B45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3807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9CA7751-01E4-25AD-B373-4344CE66237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8333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718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FC3C19-62D2-8117-6C88-6A3B17F972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83238" y="2368621"/>
            <a:ext cx="2491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T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y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p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e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 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H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4DD192"/>
                </a:solidFill>
                <a:latin typeface="Fredoka One" panose="02000000000000000000" pitchFamily="2" charset="0"/>
              </a:rPr>
              <a:t>e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F8F644"/>
                </a:solidFill>
                <a:latin typeface="Fredoka One" panose="02000000000000000000" pitchFamily="2" charset="0"/>
              </a:rPr>
              <a:t>r</a:t>
            </a:r>
            <a:r>
              <a:rPr lang="en-US" sz="4400" dirty="0">
                <a:ln w="25400">
                  <a:solidFill>
                    <a:schemeClr val="tx1"/>
                  </a:solidFill>
                </a:ln>
                <a:solidFill>
                  <a:srgbClr val="ED5C7C"/>
                </a:solidFill>
                <a:latin typeface="Fredoka One" panose="02000000000000000000" pitchFamily="2" charset="0"/>
              </a:rPr>
              <a:t>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7BEE1-C1A4-CA4C-F8B6-484A36A8DC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408" y="4687905"/>
            <a:ext cx="49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your favorite thing about Christmas?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846E95-BB34-E3E1-0ED1-3BBECB539C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9691" y="5380758"/>
            <a:ext cx="5998619" cy="4073221"/>
            <a:chOff x="429691" y="5380758"/>
            <a:chExt cx="5998619" cy="4073221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FE0A414-37E0-DC17-CF9B-D1FD5CD8A05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2859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976BD6-1D1C-434A-5213-1ED1F75C8F6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7384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DB69B1-2C29-F873-224F-86B46FA096C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19107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74911B-3E05-9109-A25A-1940F932DB7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6436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DE9885E-C460-1758-6276-7F550C4784C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0962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831A830-D4FD-9F56-D788-FAE1DCE8D68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5488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D42A76-F255-334D-E96E-337FBE9CC0F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0013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704FAA-31A8-0B4F-FFA4-F306F2B952A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453979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D92641-1362-44B2-1C34-FD872BFDFDD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3807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980B25-A193-884B-2975-8F17843F453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8333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ame 16">
            <a:extLst>
              <a:ext uri="{FF2B5EF4-FFF2-40B4-BE49-F238E27FC236}">
                <a16:creationId xmlns:a16="http://schemas.microsoft.com/office/drawing/2014/main" id="{11C838AC-8D85-F5CF-8130-45CEBF44DC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98" y="-17175"/>
            <a:ext cx="6821714" cy="9884229"/>
          </a:xfrm>
          <a:prstGeom prst="frame">
            <a:avLst>
              <a:gd name="adj1" fmla="val 2803"/>
            </a:avLst>
          </a:prstGeom>
          <a:solidFill>
            <a:srgbClr val="A9E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8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65BE72-20EA-70C7-25A0-30BCE519A9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5408" y="4687905"/>
            <a:ext cx="4987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What is your favorite thing about Christmas?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0FEF6D-1F7E-1FCE-E548-05571A009F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9691" y="5380758"/>
            <a:ext cx="5998619" cy="4073221"/>
            <a:chOff x="429691" y="5380758"/>
            <a:chExt cx="5998619" cy="407322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DE4B55B-926F-9381-9D82-CCF1AC4C475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2859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E5603B-A8EC-5427-5174-8AAC32BE3A2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67384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C56D94-91D4-EE7F-72F9-003B45A61EC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19107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F941D6F-950D-6462-C431-EA659A1030A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76436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94FA636-9F47-8F5F-A5F6-81A4BEBF9AF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0962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AC05CB-C199-9980-0A71-726B416C1E3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854881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2410E06-E93B-A900-832E-BB00E9CCBBF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00139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BB341A-7955-9DE1-91B9-2023659357F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9453979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E74171C-0108-2480-AF4F-72CB313071B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38075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65030C0-32E2-C983-C839-863F41872D73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429691" y="5833338"/>
              <a:ext cx="59986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rame 55">
            <a:extLst>
              <a:ext uri="{FF2B5EF4-FFF2-40B4-BE49-F238E27FC236}">
                <a16:creationId xmlns:a16="http://schemas.microsoft.com/office/drawing/2014/main" id="{CD453AC7-FDDF-E711-3FC3-7CEAC64E13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398" y="-17175"/>
            <a:ext cx="6821714" cy="9884229"/>
          </a:xfrm>
          <a:prstGeom prst="frame">
            <a:avLst>
              <a:gd name="adj1" fmla="val 280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9173F5E-C242-9A65-4C64-9EA4A56F8F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92112" y="2320489"/>
            <a:ext cx="2478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25400">
                  <a:solidFill>
                    <a:schemeClr val="tx1"/>
                  </a:solidFill>
                </a:ln>
                <a:solidFill>
                  <a:srgbClr val="FFFFFF"/>
                </a:solidFill>
                <a:latin typeface="Fredoka One" panose="02000000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23751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88</Words>
  <Application>Microsoft Office PowerPoint</Application>
  <PresentationFormat>A4 Paper (210x297 mm)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Andika</vt:lpstr>
      <vt:lpstr>Arial</vt:lpstr>
      <vt:lpstr>Calibri</vt:lpstr>
      <vt:lpstr>Calibri Light</vt:lpstr>
      <vt:lpstr>Fredoka One</vt:lpstr>
      <vt:lpstr>Jumble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Rebeca Garrido Silva</dc:creator>
  <cp:lastModifiedBy>Rebeca G</cp:lastModifiedBy>
  <cp:revision>26</cp:revision>
  <cp:lastPrinted>2022-11-29T16:36:39Z</cp:lastPrinted>
  <dcterms:created xsi:type="dcterms:W3CDTF">2022-11-25T16:00:05Z</dcterms:created>
  <dcterms:modified xsi:type="dcterms:W3CDTF">2023-11-27T18:20:46Z</dcterms:modified>
</cp:coreProperties>
</file>