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0" r:id="rId2"/>
    <p:sldId id="321" r:id="rId3"/>
    <p:sldId id="322" r:id="rId4"/>
    <p:sldId id="323" r:id="rId5"/>
    <p:sldId id="312" r:id="rId6"/>
    <p:sldId id="310" r:id="rId7"/>
    <p:sldId id="315" r:id="rId8"/>
    <p:sldId id="316" r:id="rId9"/>
  </p:sldIdLst>
  <p:sldSz cx="6858000" cy="9906000" type="A4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5C6"/>
    <a:srgbClr val="B3D9FF"/>
    <a:srgbClr val="DD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9" d="100"/>
          <a:sy n="49" d="100"/>
        </p:scale>
        <p:origin x="23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2EE6-9E64-45F1-A1D1-17FC4B99A64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CC51-1B7E-4CA6-9B08-310BD5747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97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2EE6-9E64-45F1-A1D1-17FC4B99A64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CC51-1B7E-4CA6-9B08-310BD5747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408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2EE6-9E64-45F1-A1D1-17FC4B99A64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CC51-1B7E-4CA6-9B08-310BD5747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06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2EE6-9E64-45F1-A1D1-17FC4B99A64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CC51-1B7E-4CA6-9B08-310BD5747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30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2EE6-9E64-45F1-A1D1-17FC4B99A64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CC51-1B7E-4CA6-9B08-310BD5747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31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2EE6-9E64-45F1-A1D1-17FC4B99A64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CC51-1B7E-4CA6-9B08-310BD5747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59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2EE6-9E64-45F1-A1D1-17FC4B99A64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CC51-1B7E-4CA6-9B08-310BD5747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90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2EE6-9E64-45F1-A1D1-17FC4B99A64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CC51-1B7E-4CA6-9B08-310BD5747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97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2EE6-9E64-45F1-A1D1-17FC4B99A64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CC51-1B7E-4CA6-9B08-310BD5747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1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2EE6-9E64-45F1-A1D1-17FC4B99A64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CC51-1B7E-4CA6-9B08-310BD5747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04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42EE6-9E64-45F1-A1D1-17FC4B99A64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CC51-1B7E-4CA6-9B08-310BD5747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15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42EE6-9E64-45F1-A1D1-17FC4B99A64C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9CC51-1B7E-4CA6-9B08-310BD5747D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6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112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574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170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Movie">
            <a:hlinkClick r:id="" action="ppaction://media"/>
            <a:extLst>
              <a:ext uri="{FF2B5EF4-FFF2-40B4-BE49-F238E27FC236}">
                <a16:creationId xmlns:a16="http://schemas.microsoft.com/office/drawing/2014/main" id="{BDB2F8A4-6A83-CE5A-1241-1C0A35CA9A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391" t="8249" r="8683" b="8056"/>
          <a:stretch/>
        </p:blipFill>
        <p:spPr>
          <a:xfrm>
            <a:off x="379197" y="1998106"/>
            <a:ext cx="6082960" cy="3981589"/>
          </a:xfrm>
          <a:prstGeom prst="rect">
            <a:avLst/>
          </a:prstGeom>
          <a:ln w="38100" cap="sq">
            <a:solidFill>
              <a:srgbClr val="FF55C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930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84C96BA0-209C-DC17-BECD-9E976DD4FF1E}"/>
              </a:ext>
            </a:extLst>
          </p:cNvPr>
          <p:cNvSpPr txBox="1"/>
          <p:nvPr/>
        </p:nvSpPr>
        <p:spPr>
          <a:xfrm>
            <a:off x="1385558" y="274256"/>
            <a:ext cx="4086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Cut along the dotted lines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33539A-C634-4186-E01F-47DDAC0BAB49}"/>
              </a:ext>
            </a:extLst>
          </p:cNvPr>
          <p:cNvSpPr txBox="1"/>
          <p:nvPr/>
        </p:nvSpPr>
        <p:spPr>
          <a:xfrm>
            <a:off x="2874084" y="759265"/>
            <a:ext cx="110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2”x3.5”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28E354-164A-AF9F-DED4-659233C99D77}"/>
              </a:ext>
            </a:extLst>
          </p:cNvPr>
          <p:cNvSpPr txBox="1"/>
          <p:nvPr/>
        </p:nvSpPr>
        <p:spPr>
          <a:xfrm>
            <a:off x="2387573" y="9391467"/>
            <a:ext cx="2046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Perky Learning</a:t>
            </a:r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5996ADB3-8470-ABBF-7DCB-E5996787E1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63" y="1561240"/>
            <a:ext cx="1887007" cy="3258621"/>
          </a:xfrm>
          <a:prstGeom prst="rect">
            <a:avLst/>
          </a:prstGeom>
        </p:spPr>
      </p:pic>
      <p:sp>
        <p:nvSpPr>
          <p:cNvPr id="5" name="TextBox 80">
            <a:extLst>
              <a:ext uri="{FF2B5EF4-FFF2-40B4-BE49-F238E27FC236}">
                <a16:creationId xmlns:a16="http://schemas.microsoft.com/office/drawing/2014/main" id="{5D4545EA-F65B-70BB-EF0F-F565DBD33C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1128" y="3277480"/>
            <a:ext cx="151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spc="300" dirty="0">
                <a:solidFill>
                  <a:srgbClr val="B807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Text Goes Here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F19B4E-A164-114D-F94B-463DB2AA2C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6948" y="1497366"/>
            <a:ext cx="2046381" cy="338133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E8AC66C-2CAA-7219-33F6-DA5C547C711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7476" y="3971201"/>
            <a:ext cx="1489524" cy="577020"/>
            <a:chOff x="1048021" y="3793363"/>
            <a:chExt cx="1489524" cy="577020"/>
          </a:xfrm>
        </p:grpSpPr>
        <p:sp>
          <p:nvSpPr>
            <p:cNvPr id="6" name="TextBox 81">
              <a:extLst>
                <a:ext uri="{FF2B5EF4-FFF2-40B4-BE49-F238E27FC236}">
                  <a16:creationId xmlns:a16="http://schemas.microsoft.com/office/drawing/2014/main" id="{C18F5115-BE5B-43C3-0156-E4C64CE424A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8021" y="3793363"/>
              <a:ext cx="849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ECFDD66-4004-2B37-D276-202F3409F80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853711" y="3974762"/>
              <a:ext cx="677928" cy="33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81">
              <a:extLst>
                <a:ext uri="{FF2B5EF4-FFF2-40B4-BE49-F238E27FC236}">
                  <a16:creationId xmlns:a16="http://schemas.microsoft.com/office/drawing/2014/main" id="{EC7BC1AF-33D7-18E0-E63F-80D233F815A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3927" y="4108773"/>
              <a:ext cx="849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D039EFF-60FE-E17E-5054-EF49461448A7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859617" y="4290172"/>
              <a:ext cx="677928" cy="33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cartoon of a snowman&#10;&#10;Description automatically generated with low confidence">
            <a:extLst>
              <a:ext uri="{FF2B5EF4-FFF2-40B4-BE49-F238E27FC236}">
                <a16:creationId xmlns:a16="http://schemas.microsoft.com/office/drawing/2014/main" id="{4F04C8A8-FB2A-4C81-C610-1F5AB02D97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89" y="1548173"/>
            <a:ext cx="1887007" cy="3258621"/>
          </a:xfrm>
          <a:prstGeom prst="rect">
            <a:avLst/>
          </a:prstGeom>
        </p:spPr>
      </p:pic>
      <p:sp>
        <p:nvSpPr>
          <p:cNvPr id="22" name="TextBox 80">
            <a:extLst>
              <a:ext uri="{FF2B5EF4-FFF2-40B4-BE49-F238E27FC236}">
                <a16:creationId xmlns:a16="http://schemas.microsoft.com/office/drawing/2014/main" id="{B89A6738-7B56-84BF-A431-7F48C1ED24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26835" y="3187869"/>
            <a:ext cx="151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spc="300" dirty="0">
                <a:solidFill>
                  <a:srgbClr val="B807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Text Goes Here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FE76D49-802C-EBE3-5759-851F76C0B1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026501" y="1497366"/>
            <a:ext cx="2046381" cy="338133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EEAEC-0E32-5184-7410-63B74EC8447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304929" y="4022009"/>
            <a:ext cx="1489524" cy="577020"/>
            <a:chOff x="1048021" y="3793363"/>
            <a:chExt cx="1489524" cy="577020"/>
          </a:xfrm>
        </p:grpSpPr>
        <p:sp>
          <p:nvSpPr>
            <p:cNvPr id="28" name="TextBox 81">
              <a:extLst>
                <a:ext uri="{FF2B5EF4-FFF2-40B4-BE49-F238E27FC236}">
                  <a16:creationId xmlns:a16="http://schemas.microsoft.com/office/drawing/2014/main" id="{6063555D-5BD5-BB3D-5E8D-2C58691976F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8021" y="3793363"/>
              <a:ext cx="849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5A26589-F87B-2AEF-5CE9-3BF6E2063770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853711" y="3974762"/>
              <a:ext cx="677928" cy="33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81">
              <a:extLst>
                <a:ext uri="{FF2B5EF4-FFF2-40B4-BE49-F238E27FC236}">
                  <a16:creationId xmlns:a16="http://schemas.microsoft.com/office/drawing/2014/main" id="{18214A80-CE6A-7123-A4BD-0FA04E02990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3927" y="4108773"/>
              <a:ext cx="849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EEA9B1B-723D-9BF5-9764-BE298FD08374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859617" y="4290172"/>
              <a:ext cx="677928" cy="33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4ED7A0C-86B3-CF54-72AD-9D7EA79333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48" y="5409473"/>
            <a:ext cx="1887007" cy="3258621"/>
          </a:xfrm>
          <a:prstGeom prst="rect">
            <a:avLst/>
          </a:prstGeom>
        </p:spPr>
      </p:pic>
      <p:sp>
        <p:nvSpPr>
          <p:cNvPr id="29" name="TextBox 80">
            <a:extLst>
              <a:ext uri="{FF2B5EF4-FFF2-40B4-BE49-F238E27FC236}">
                <a16:creationId xmlns:a16="http://schemas.microsoft.com/office/drawing/2014/main" id="{8954D0D1-CF45-892E-1F7A-8D478A3D0D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3898" y="6894803"/>
            <a:ext cx="151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spc="300" dirty="0">
                <a:solidFill>
                  <a:srgbClr val="B807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Text Goes Here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078640B-04A5-A141-4121-658925B4E5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08255" y="5354911"/>
            <a:ext cx="2046381" cy="338133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9CC4629-937A-16FF-E1D2-C50B5412D51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24160" y="7836604"/>
            <a:ext cx="1489524" cy="577020"/>
            <a:chOff x="1048021" y="3793363"/>
            <a:chExt cx="1489524" cy="577020"/>
          </a:xfrm>
        </p:grpSpPr>
        <p:sp>
          <p:nvSpPr>
            <p:cNvPr id="44" name="TextBox 81">
              <a:extLst>
                <a:ext uri="{FF2B5EF4-FFF2-40B4-BE49-F238E27FC236}">
                  <a16:creationId xmlns:a16="http://schemas.microsoft.com/office/drawing/2014/main" id="{7C7FD4B0-79A9-F326-D1BF-9CEFDDBFB1C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8021" y="3793363"/>
              <a:ext cx="849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97ABE34-B2F3-07E8-FD70-86E94B38CCC0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853711" y="3974762"/>
              <a:ext cx="677928" cy="33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81">
              <a:extLst>
                <a:ext uri="{FF2B5EF4-FFF2-40B4-BE49-F238E27FC236}">
                  <a16:creationId xmlns:a16="http://schemas.microsoft.com/office/drawing/2014/main" id="{CD167646-0996-029F-88AC-928BAA0F916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3927" y="4108773"/>
              <a:ext cx="849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0D64CA0-F44F-AA13-0D10-2E7147D8E608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859617" y="4290172"/>
              <a:ext cx="677928" cy="33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:a16="http://schemas.microsoft.com/office/drawing/2014/main" id="{04864D43-71F1-20AF-2918-4101A32588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49" y="5396815"/>
            <a:ext cx="1887007" cy="3258621"/>
          </a:xfrm>
          <a:prstGeom prst="rect">
            <a:avLst/>
          </a:prstGeom>
        </p:spPr>
      </p:pic>
      <p:sp>
        <p:nvSpPr>
          <p:cNvPr id="34" name="TextBox 80">
            <a:extLst>
              <a:ext uri="{FF2B5EF4-FFF2-40B4-BE49-F238E27FC236}">
                <a16:creationId xmlns:a16="http://schemas.microsoft.com/office/drawing/2014/main" id="{B4556186-FA2D-A9EA-13E3-6DF4AF9F108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07739" y="7124328"/>
            <a:ext cx="151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spc="300" dirty="0">
                <a:solidFill>
                  <a:srgbClr val="B8072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Text Goes Here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388AAAB-63D8-AE00-E622-610FE61C1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99561" y="5335456"/>
            <a:ext cx="2046381" cy="338133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3F0A329-2E10-6BA7-53A3-F45E406D876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5129" y="7859822"/>
            <a:ext cx="1489524" cy="577020"/>
            <a:chOff x="1048021" y="3793363"/>
            <a:chExt cx="1489524" cy="577020"/>
          </a:xfrm>
        </p:grpSpPr>
        <p:sp>
          <p:nvSpPr>
            <p:cNvPr id="49" name="TextBox 81">
              <a:extLst>
                <a:ext uri="{FF2B5EF4-FFF2-40B4-BE49-F238E27FC236}">
                  <a16:creationId xmlns:a16="http://schemas.microsoft.com/office/drawing/2014/main" id="{B7D96379-3478-3CE9-CBF3-15934FEC9C0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8021" y="3793363"/>
              <a:ext cx="849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E6869DB-BC35-9E1F-A032-5B20807E49D8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853711" y="3974762"/>
              <a:ext cx="677928" cy="33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81">
              <a:extLst>
                <a:ext uri="{FF2B5EF4-FFF2-40B4-BE49-F238E27FC236}">
                  <a16:creationId xmlns:a16="http://schemas.microsoft.com/office/drawing/2014/main" id="{1AC7852F-FB27-362D-F4AF-768121E30E9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3927" y="4108773"/>
              <a:ext cx="849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4CE5C28-144F-CB50-FD04-67F8B24EA116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859617" y="4290172"/>
              <a:ext cx="677928" cy="33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05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B6383801-B4A9-DDE6-4198-B943D8E3A3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52" y="1671797"/>
            <a:ext cx="1887007" cy="3258621"/>
          </a:xfrm>
          <a:prstGeom prst="rect">
            <a:avLst/>
          </a:prstGeom>
        </p:spPr>
      </p:pic>
      <p:sp>
        <p:nvSpPr>
          <p:cNvPr id="10" name="TextBox 80">
            <a:extLst>
              <a:ext uri="{FF2B5EF4-FFF2-40B4-BE49-F238E27FC236}">
                <a16:creationId xmlns:a16="http://schemas.microsoft.com/office/drawing/2014/main" id="{305D3C77-29B6-0A8F-849B-D862DE8B46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88207" y="3395323"/>
            <a:ext cx="151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Text Goes Here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880C2A6-49C4-06FA-3954-587BF3796F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7315" y="1605270"/>
            <a:ext cx="2046381" cy="338133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E4A99AC-AC46-7D5D-0503-2E604458516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59378" y="4106063"/>
            <a:ext cx="1489524" cy="577020"/>
            <a:chOff x="1048021" y="3793363"/>
            <a:chExt cx="1489524" cy="577020"/>
          </a:xfrm>
        </p:grpSpPr>
        <p:sp>
          <p:nvSpPr>
            <p:cNvPr id="7" name="TextBox 81">
              <a:extLst>
                <a:ext uri="{FF2B5EF4-FFF2-40B4-BE49-F238E27FC236}">
                  <a16:creationId xmlns:a16="http://schemas.microsoft.com/office/drawing/2014/main" id="{FA6847C9-33D2-FB44-FCE2-300FC04E4F4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8021" y="3793363"/>
              <a:ext cx="849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7047C03-F846-903C-D5FC-FC67FBFCBB30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853711" y="3974762"/>
              <a:ext cx="677928" cy="33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81">
              <a:extLst>
                <a:ext uri="{FF2B5EF4-FFF2-40B4-BE49-F238E27FC236}">
                  <a16:creationId xmlns:a16="http://schemas.microsoft.com/office/drawing/2014/main" id="{0125AD79-C25E-D426-0F76-C819E0869E2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3927" y="4108773"/>
              <a:ext cx="849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B4BE986-E7E9-CF47-7B39-ABC644B18DE2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859617" y="4290172"/>
              <a:ext cx="677928" cy="33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A46FFCCD-068F-F8E8-55B4-67B5AC3FE1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877" y="1659439"/>
            <a:ext cx="1887007" cy="3258621"/>
          </a:xfrm>
          <a:prstGeom prst="rect">
            <a:avLst/>
          </a:prstGeom>
        </p:spPr>
      </p:pic>
      <p:sp>
        <p:nvSpPr>
          <p:cNvPr id="16" name="TextBox 80">
            <a:extLst>
              <a:ext uri="{FF2B5EF4-FFF2-40B4-BE49-F238E27FC236}">
                <a16:creationId xmlns:a16="http://schemas.microsoft.com/office/drawing/2014/main" id="{B42B24EE-5467-6802-31E8-BB807DB9A11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79631" y="3354805"/>
            <a:ext cx="151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Text Goes Here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825A2D4-559F-20C0-9749-97CC2426E7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59687" y="1605270"/>
            <a:ext cx="2046381" cy="338133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0B270FD-6815-A1C9-51CE-45DAFBB3E4A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4616" y="4093706"/>
            <a:ext cx="1489524" cy="577020"/>
            <a:chOff x="1048021" y="3793363"/>
            <a:chExt cx="1489524" cy="577020"/>
          </a:xfrm>
        </p:grpSpPr>
        <p:sp>
          <p:nvSpPr>
            <p:cNvPr id="44" name="TextBox 81">
              <a:extLst>
                <a:ext uri="{FF2B5EF4-FFF2-40B4-BE49-F238E27FC236}">
                  <a16:creationId xmlns:a16="http://schemas.microsoft.com/office/drawing/2014/main" id="{E832E9EF-5D9D-E706-CC4B-A5AFF36F3FD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8021" y="3793363"/>
              <a:ext cx="849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CB83278-94EC-F91E-1C54-586A8C9FEB7A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853711" y="3974762"/>
              <a:ext cx="677928" cy="33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81">
              <a:extLst>
                <a:ext uri="{FF2B5EF4-FFF2-40B4-BE49-F238E27FC236}">
                  <a16:creationId xmlns:a16="http://schemas.microsoft.com/office/drawing/2014/main" id="{CCD803F9-B972-7503-F394-D8035EC563C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3927" y="4108773"/>
              <a:ext cx="849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14762FC-F70E-56C0-371F-63617F264646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859617" y="4290172"/>
              <a:ext cx="677928" cy="33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F7345199-2922-967D-3FFB-DE2EE0E635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38" y="5580435"/>
            <a:ext cx="1887007" cy="3258621"/>
          </a:xfrm>
          <a:prstGeom prst="rect">
            <a:avLst/>
          </a:prstGeom>
        </p:spPr>
      </p:pic>
      <p:sp>
        <p:nvSpPr>
          <p:cNvPr id="22" name="TextBox 80">
            <a:extLst>
              <a:ext uri="{FF2B5EF4-FFF2-40B4-BE49-F238E27FC236}">
                <a16:creationId xmlns:a16="http://schemas.microsoft.com/office/drawing/2014/main" id="{3B227427-34FA-0E45-B42B-84E730F54DE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07505" y="7096200"/>
            <a:ext cx="151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Text Goes Here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6BB2DBC-C374-755D-ABD8-6B50C343DB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7860" y="5519075"/>
            <a:ext cx="2046381" cy="338133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CE64911-6C6C-30C5-0D16-41F2C2B1A98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73071" y="7997090"/>
            <a:ext cx="1489524" cy="577020"/>
            <a:chOff x="1048021" y="3793363"/>
            <a:chExt cx="1489524" cy="577020"/>
          </a:xfrm>
        </p:grpSpPr>
        <p:sp>
          <p:nvSpPr>
            <p:cNvPr id="49" name="TextBox 81">
              <a:extLst>
                <a:ext uri="{FF2B5EF4-FFF2-40B4-BE49-F238E27FC236}">
                  <a16:creationId xmlns:a16="http://schemas.microsoft.com/office/drawing/2014/main" id="{B710501D-1D0B-4ED4-C010-5E492B18571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8021" y="3793363"/>
              <a:ext cx="849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33F7FED-6836-7F66-7CBF-7C5D6C56C82F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853711" y="3974762"/>
              <a:ext cx="677928" cy="33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81">
              <a:extLst>
                <a:ext uri="{FF2B5EF4-FFF2-40B4-BE49-F238E27FC236}">
                  <a16:creationId xmlns:a16="http://schemas.microsoft.com/office/drawing/2014/main" id="{D8B7277C-5E16-9F93-CD35-5CB0BF5D52A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3927" y="4108773"/>
              <a:ext cx="849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CE77C37-81FA-12FD-C3B1-4EFC7A6F3C85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859617" y="4290172"/>
              <a:ext cx="677928" cy="33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 descr="A picture containing text&#10;&#10;Description automatically generated">
            <a:extLst>
              <a:ext uri="{FF2B5EF4-FFF2-40B4-BE49-F238E27FC236}">
                <a16:creationId xmlns:a16="http://schemas.microsoft.com/office/drawing/2014/main" id="{1A313BD1-7D3B-A85A-DF51-D9E6E04F67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917" y="5579309"/>
            <a:ext cx="1887007" cy="3258621"/>
          </a:xfrm>
          <a:prstGeom prst="rect">
            <a:avLst/>
          </a:prstGeom>
        </p:spPr>
      </p:pic>
      <p:sp>
        <p:nvSpPr>
          <p:cNvPr id="28" name="TextBox 80">
            <a:extLst>
              <a:ext uri="{FF2B5EF4-FFF2-40B4-BE49-F238E27FC236}">
                <a16:creationId xmlns:a16="http://schemas.microsoft.com/office/drawing/2014/main" id="{98D48BAA-89E7-30FD-9176-5973544B98B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79345" y="7322911"/>
            <a:ext cx="151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Text Goes Here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3019348-121D-5576-1E6C-C846A6163B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59687" y="5519075"/>
            <a:ext cx="2046381" cy="338133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A433E48-6B69-999E-E55D-B56A74F8BA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47658" y="7997090"/>
            <a:ext cx="1489524" cy="577020"/>
            <a:chOff x="1048021" y="3793363"/>
            <a:chExt cx="1489524" cy="577020"/>
          </a:xfrm>
        </p:grpSpPr>
        <p:sp>
          <p:nvSpPr>
            <p:cNvPr id="54" name="TextBox 81">
              <a:extLst>
                <a:ext uri="{FF2B5EF4-FFF2-40B4-BE49-F238E27FC236}">
                  <a16:creationId xmlns:a16="http://schemas.microsoft.com/office/drawing/2014/main" id="{83AE3743-07BB-2AC5-1343-0969889544A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8021" y="3793363"/>
              <a:ext cx="849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28FFE95-13B8-C37B-4D00-C355D56F0BE1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853711" y="3974762"/>
              <a:ext cx="677928" cy="33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81">
              <a:extLst>
                <a:ext uri="{FF2B5EF4-FFF2-40B4-BE49-F238E27FC236}">
                  <a16:creationId xmlns:a16="http://schemas.microsoft.com/office/drawing/2014/main" id="{8D1A4E4B-B490-16CB-A38A-BB077EF451A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53927" y="4108773"/>
              <a:ext cx="849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C44E2C2-786E-1ADB-E860-E31004361BF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859617" y="4290172"/>
              <a:ext cx="677928" cy="33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DF39FCC-D6D9-0179-A802-DD6CDFDD784E}"/>
              </a:ext>
            </a:extLst>
          </p:cNvPr>
          <p:cNvSpPr txBox="1"/>
          <p:nvPr/>
        </p:nvSpPr>
        <p:spPr>
          <a:xfrm>
            <a:off x="1385558" y="274256"/>
            <a:ext cx="4086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Cut along the dotted lines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A94465-AEA6-1C42-1775-053748997428}"/>
              </a:ext>
            </a:extLst>
          </p:cNvPr>
          <p:cNvSpPr txBox="1"/>
          <p:nvPr/>
        </p:nvSpPr>
        <p:spPr>
          <a:xfrm>
            <a:off x="2874084" y="759265"/>
            <a:ext cx="110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2”x3.5”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A88A26-D107-0DDC-0FF2-3C217D30E3E8}"/>
              </a:ext>
            </a:extLst>
          </p:cNvPr>
          <p:cNvSpPr txBox="1"/>
          <p:nvPr/>
        </p:nvSpPr>
        <p:spPr>
          <a:xfrm>
            <a:off x="2405809" y="9466187"/>
            <a:ext cx="2046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Perky Learning</a:t>
            </a:r>
          </a:p>
        </p:txBody>
      </p:sp>
    </p:spTree>
    <p:extLst>
      <p:ext uri="{BB962C8B-B14F-4D97-AF65-F5344CB8AC3E}">
        <p14:creationId xmlns:p14="http://schemas.microsoft.com/office/powerpoint/2010/main" val="35842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5AB99BA-DB3F-F337-ACEF-FD67C18674DC}"/>
              </a:ext>
            </a:extLst>
          </p:cNvPr>
          <p:cNvSpPr txBox="1"/>
          <p:nvPr/>
        </p:nvSpPr>
        <p:spPr>
          <a:xfrm>
            <a:off x="1877425" y="55215"/>
            <a:ext cx="310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Cut along the dotted lines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C4D100-2412-D524-7E34-9169C7EEEF5C}"/>
              </a:ext>
            </a:extLst>
          </p:cNvPr>
          <p:cNvSpPr txBox="1"/>
          <p:nvPr/>
        </p:nvSpPr>
        <p:spPr>
          <a:xfrm>
            <a:off x="2852718" y="371158"/>
            <a:ext cx="1152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2.5” x 4.5”</a:t>
            </a:r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5996ADB3-8470-ABBF-7DCB-E5996787E1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26" y="805082"/>
            <a:ext cx="2434102" cy="4203384"/>
          </a:xfrm>
          <a:prstGeom prst="rect">
            <a:avLst/>
          </a:prstGeom>
        </p:spPr>
      </p:pic>
      <p:sp>
        <p:nvSpPr>
          <p:cNvPr id="41" name="TextBox 80">
            <a:extLst>
              <a:ext uri="{FF2B5EF4-FFF2-40B4-BE49-F238E27FC236}">
                <a16:creationId xmlns:a16="http://schemas.microsoft.com/office/drawing/2014/main" id="{2A724CE2-7E73-8DDA-8171-335E6879B2B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5147" y="3042017"/>
            <a:ext cx="170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Text Goes Here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3B07CCC-51CF-2582-A235-E9C37495CC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6682" y="754225"/>
            <a:ext cx="2608484" cy="430708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86DBC5-B959-A3AC-8759-5C15086BE2D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75944" y="3942055"/>
            <a:ext cx="1913759" cy="714790"/>
            <a:chOff x="-3254007" y="3167336"/>
            <a:chExt cx="1913759" cy="714790"/>
          </a:xfrm>
        </p:grpSpPr>
        <p:sp>
          <p:nvSpPr>
            <p:cNvPr id="3" name="TextBox 81">
              <a:extLst>
                <a:ext uri="{FF2B5EF4-FFF2-40B4-BE49-F238E27FC236}">
                  <a16:creationId xmlns:a16="http://schemas.microsoft.com/office/drawing/2014/main" id="{27AA6991-DB82-7790-7EEE-691FDB70757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54007" y="3167336"/>
              <a:ext cx="153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ACD0F73-8B96-032E-B3BF-1A39A192705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-2214726" y="3401328"/>
              <a:ext cx="874478" cy="42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1">
              <a:extLst>
                <a:ext uri="{FF2B5EF4-FFF2-40B4-BE49-F238E27FC236}">
                  <a16:creationId xmlns:a16="http://schemas.microsoft.com/office/drawing/2014/main" id="{4DB2E43C-BEDE-E39D-4130-6FC59232901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54007" y="3574349"/>
              <a:ext cx="153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8BF82B8-F4C2-EDCE-2249-15FD76A3F095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-2214726" y="3808341"/>
              <a:ext cx="874478" cy="42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cartoon of a snowman&#10;&#10;Description automatically generated with low confidence">
            <a:extLst>
              <a:ext uri="{FF2B5EF4-FFF2-40B4-BE49-F238E27FC236}">
                <a16:creationId xmlns:a16="http://schemas.microsoft.com/office/drawing/2014/main" id="{4F04C8A8-FB2A-4C81-C610-1F5AB02D97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978" y="797865"/>
            <a:ext cx="2434102" cy="4203384"/>
          </a:xfrm>
          <a:prstGeom prst="rect">
            <a:avLst/>
          </a:prstGeom>
        </p:spPr>
      </p:pic>
      <p:sp>
        <p:nvSpPr>
          <p:cNvPr id="47" name="TextBox 80">
            <a:extLst>
              <a:ext uri="{FF2B5EF4-FFF2-40B4-BE49-F238E27FC236}">
                <a16:creationId xmlns:a16="http://schemas.microsoft.com/office/drawing/2014/main" id="{9E0DEC1A-EFFF-81C7-5AEE-3542329AC7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33367" y="2899411"/>
            <a:ext cx="170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Text Goes Here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5252AD42-2CFE-6A57-7022-9FDB0F22FB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21362" y="754225"/>
            <a:ext cx="2608484" cy="430708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CBB9157-7F5E-BF76-6F75-62EAF9A5EB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30624" y="3998713"/>
            <a:ext cx="1913759" cy="714790"/>
            <a:chOff x="-3254007" y="3167336"/>
            <a:chExt cx="1913759" cy="714790"/>
          </a:xfrm>
        </p:grpSpPr>
        <p:sp>
          <p:nvSpPr>
            <p:cNvPr id="14" name="TextBox 81">
              <a:extLst>
                <a:ext uri="{FF2B5EF4-FFF2-40B4-BE49-F238E27FC236}">
                  <a16:creationId xmlns:a16="http://schemas.microsoft.com/office/drawing/2014/main" id="{2DACA123-4D93-E2E2-E0CF-050F4ED36C3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54007" y="3167336"/>
              <a:ext cx="153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2B66491-8D4E-F2A1-5107-CD204A109677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-2214726" y="3401328"/>
              <a:ext cx="874478" cy="42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81">
              <a:extLst>
                <a:ext uri="{FF2B5EF4-FFF2-40B4-BE49-F238E27FC236}">
                  <a16:creationId xmlns:a16="http://schemas.microsoft.com/office/drawing/2014/main" id="{235D0195-B6E7-33D1-5A11-C142515EF94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54007" y="3574349"/>
              <a:ext cx="153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E30A23A-D965-C06E-FCF3-665A6D64FF8C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-2214726" y="3808341"/>
              <a:ext cx="874478" cy="42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4ED7A0C-86B3-CF54-72AD-9D7EA79333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96" y="5312881"/>
            <a:ext cx="2434102" cy="4203384"/>
          </a:xfrm>
          <a:prstGeom prst="rect">
            <a:avLst/>
          </a:prstGeom>
        </p:spPr>
      </p:pic>
      <p:sp>
        <p:nvSpPr>
          <p:cNvPr id="53" name="TextBox 80">
            <a:extLst>
              <a:ext uri="{FF2B5EF4-FFF2-40B4-BE49-F238E27FC236}">
                <a16:creationId xmlns:a16="http://schemas.microsoft.com/office/drawing/2014/main" id="{6C8A818E-8EB1-B639-59D1-C52F80E41B5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10733" y="7243763"/>
            <a:ext cx="170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Text Goes Here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E1674F9-DD14-5888-0019-27EED7943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6682" y="5258825"/>
            <a:ext cx="2608484" cy="430708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388A16-127D-373F-A67E-BF66D4F7B0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16884" y="8428924"/>
            <a:ext cx="1913759" cy="714790"/>
            <a:chOff x="-3254007" y="3167336"/>
            <a:chExt cx="1913759" cy="714790"/>
          </a:xfrm>
        </p:grpSpPr>
        <p:sp>
          <p:nvSpPr>
            <p:cNvPr id="21" name="TextBox 81">
              <a:extLst>
                <a:ext uri="{FF2B5EF4-FFF2-40B4-BE49-F238E27FC236}">
                  <a16:creationId xmlns:a16="http://schemas.microsoft.com/office/drawing/2014/main" id="{E630FECD-7001-A6CA-BB09-AE8E768505E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54007" y="3167336"/>
              <a:ext cx="153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103D78F-C21D-3877-F462-47540D60C398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-2214726" y="3401328"/>
              <a:ext cx="874478" cy="42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81">
              <a:extLst>
                <a:ext uri="{FF2B5EF4-FFF2-40B4-BE49-F238E27FC236}">
                  <a16:creationId xmlns:a16="http://schemas.microsoft.com/office/drawing/2014/main" id="{332D4E22-F927-1EF1-7205-74847CB3986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54007" y="3574349"/>
              <a:ext cx="153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1670A2D-607D-DA14-92F6-C54D9E0AF812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-2214726" y="3808341"/>
              <a:ext cx="874478" cy="42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:a16="http://schemas.microsoft.com/office/drawing/2014/main" id="{04864D43-71F1-20AF-2918-4101A32588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171" y="5315895"/>
            <a:ext cx="2434102" cy="4203384"/>
          </a:xfrm>
          <a:prstGeom prst="rect">
            <a:avLst/>
          </a:prstGeom>
        </p:spPr>
      </p:pic>
      <p:sp>
        <p:nvSpPr>
          <p:cNvPr id="59" name="TextBox 80">
            <a:extLst>
              <a:ext uri="{FF2B5EF4-FFF2-40B4-BE49-F238E27FC236}">
                <a16:creationId xmlns:a16="http://schemas.microsoft.com/office/drawing/2014/main" id="{B3729BCF-71F1-9504-EE3E-6B471166A4B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92713" y="7489030"/>
            <a:ext cx="170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Text Goes Here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C33982D1-D207-A2D8-FA9A-392096D7E4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01907" y="5258825"/>
            <a:ext cx="2608484" cy="430708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EB82246-E989-97F4-4481-C2540EA7594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20242" y="8467814"/>
            <a:ext cx="1913759" cy="714790"/>
            <a:chOff x="-3254007" y="3167336"/>
            <a:chExt cx="1913759" cy="714790"/>
          </a:xfrm>
        </p:grpSpPr>
        <p:sp>
          <p:nvSpPr>
            <p:cNvPr id="26" name="TextBox 81">
              <a:extLst>
                <a:ext uri="{FF2B5EF4-FFF2-40B4-BE49-F238E27FC236}">
                  <a16:creationId xmlns:a16="http://schemas.microsoft.com/office/drawing/2014/main" id="{B99CAE8A-5749-C757-1740-C7CC7B218F3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54007" y="3167336"/>
              <a:ext cx="153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DF45C44-EFC7-13E2-6D7A-8D18E64F2E7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-2214726" y="3401328"/>
              <a:ext cx="874478" cy="42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81">
              <a:extLst>
                <a:ext uri="{FF2B5EF4-FFF2-40B4-BE49-F238E27FC236}">
                  <a16:creationId xmlns:a16="http://schemas.microsoft.com/office/drawing/2014/main" id="{2F5024B7-0984-E643-C05F-99CEB9C1629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54007" y="3574349"/>
              <a:ext cx="153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C9192EB-435B-3A92-97B1-93B852555990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-2214726" y="3808341"/>
              <a:ext cx="874478" cy="42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420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B6383801-B4A9-DDE6-4198-B943D8E3A3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93" y="754945"/>
            <a:ext cx="2434102" cy="4203385"/>
          </a:xfrm>
          <a:prstGeom prst="rect">
            <a:avLst/>
          </a:prstGeom>
        </p:spPr>
      </p:pic>
      <p:sp>
        <p:nvSpPr>
          <p:cNvPr id="10" name="TextBox 80">
            <a:extLst>
              <a:ext uri="{FF2B5EF4-FFF2-40B4-BE49-F238E27FC236}">
                <a16:creationId xmlns:a16="http://schemas.microsoft.com/office/drawing/2014/main" id="{305D3C77-29B6-0A8F-849B-D862DE8B46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5785" y="2994684"/>
            <a:ext cx="170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Text Goes Here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6533670-1021-8AD5-9A5D-A98D713512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3246" y="695860"/>
            <a:ext cx="2608484" cy="430708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6105116-D3AC-F1C0-74D4-7C328AED133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7704" y="3936284"/>
            <a:ext cx="1913759" cy="714790"/>
            <a:chOff x="-3254007" y="3167336"/>
            <a:chExt cx="1913759" cy="714790"/>
          </a:xfrm>
        </p:grpSpPr>
        <p:sp>
          <p:nvSpPr>
            <p:cNvPr id="7" name="TextBox 81">
              <a:extLst>
                <a:ext uri="{FF2B5EF4-FFF2-40B4-BE49-F238E27FC236}">
                  <a16:creationId xmlns:a16="http://schemas.microsoft.com/office/drawing/2014/main" id="{36561365-2264-C874-7E3E-D8A761F8334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54007" y="3167336"/>
              <a:ext cx="153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EA6929F-2CEA-E0FC-ED34-1DF55E4A479F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-2214726" y="3401328"/>
              <a:ext cx="874478" cy="42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81">
              <a:extLst>
                <a:ext uri="{FF2B5EF4-FFF2-40B4-BE49-F238E27FC236}">
                  <a16:creationId xmlns:a16="http://schemas.microsoft.com/office/drawing/2014/main" id="{F4044193-EAC9-4DEF-0547-1EF8A7126E7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54007" y="3574349"/>
              <a:ext cx="153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D79AD0B-CC5B-7915-BC28-D8B943DC98F0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-2214726" y="3808341"/>
              <a:ext cx="874478" cy="42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A46FFCCD-068F-F8E8-55B4-67B5AC3FE1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637" y="745324"/>
            <a:ext cx="2434102" cy="4203385"/>
          </a:xfrm>
          <a:prstGeom prst="rect">
            <a:avLst/>
          </a:prstGeom>
        </p:spPr>
      </p:pic>
      <p:sp>
        <p:nvSpPr>
          <p:cNvPr id="8" name="TextBox 80">
            <a:extLst>
              <a:ext uri="{FF2B5EF4-FFF2-40B4-BE49-F238E27FC236}">
                <a16:creationId xmlns:a16="http://schemas.microsoft.com/office/drawing/2014/main" id="{E9F47248-BC79-FC39-CE45-F135F31B25F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57402" y="2918438"/>
            <a:ext cx="170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Text Goes Here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3078F4C-77F0-2E4B-9083-F4CF89E747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81659" y="695860"/>
            <a:ext cx="2608484" cy="430708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83A4E23-B38F-5FBB-9D32-B5610235DBC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958252" y="3926664"/>
            <a:ext cx="1913759" cy="714790"/>
            <a:chOff x="-3254007" y="3167336"/>
            <a:chExt cx="1913759" cy="714790"/>
          </a:xfrm>
        </p:grpSpPr>
        <p:sp>
          <p:nvSpPr>
            <p:cNvPr id="24" name="TextBox 81">
              <a:extLst>
                <a:ext uri="{FF2B5EF4-FFF2-40B4-BE49-F238E27FC236}">
                  <a16:creationId xmlns:a16="http://schemas.microsoft.com/office/drawing/2014/main" id="{B15F262B-6E51-DEEC-47D9-A7C89126AF7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54007" y="3167336"/>
              <a:ext cx="153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04DD0E0-EF6A-34E1-D3C0-D32AB21A642A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-2214726" y="3401328"/>
              <a:ext cx="874478" cy="42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81">
              <a:extLst>
                <a:ext uri="{FF2B5EF4-FFF2-40B4-BE49-F238E27FC236}">
                  <a16:creationId xmlns:a16="http://schemas.microsoft.com/office/drawing/2014/main" id="{97B8A5BA-FC74-CD4D-41E2-C7EBBBD8E29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54007" y="3574349"/>
              <a:ext cx="153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9760FFA-5D78-E024-65D3-9D710EF6B84C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-2214726" y="3808341"/>
              <a:ext cx="874478" cy="42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F7345199-2922-967D-3FFB-DE2EE0E635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13" y="5350290"/>
            <a:ext cx="2434102" cy="4203385"/>
          </a:xfrm>
          <a:prstGeom prst="rect">
            <a:avLst/>
          </a:prstGeom>
        </p:spPr>
      </p:pic>
      <p:sp>
        <p:nvSpPr>
          <p:cNvPr id="45" name="TextBox 80">
            <a:extLst>
              <a:ext uri="{FF2B5EF4-FFF2-40B4-BE49-F238E27FC236}">
                <a16:creationId xmlns:a16="http://schemas.microsoft.com/office/drawing/2014/main" id="{AB4F409C-7A3C-F963-0D32-1DE67520860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7297" y="7252595"/>
            <a:ext cx="170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Text Goes Here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6AA7C4-C8DA-64F6-13DD-7D154D7CFD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3246" y="5299469"/>
            <a:ext cx="2608484" cy="430708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DAC4D1B-1DB5-A997-543C-2377F700611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98644" y="8416974"/>
            <a:ext cx="1913759" cy="714790"/>
            <a:chOff x="-3254007" y="3167336"/>
            <a:chExt cx="1913759" cy="714790"/>
          </a:xfrm>
        </p:grpSpPr>
        <p:sp>
          <p:nvSpPr>
            <p:cNvPr id="29" name="TextBox 81">
              <a:extLst>
                <a:ext uri="{FF2B5EF4-FFF2-40B4-BE49-F238E27FC236}">
                  <a16:creationId xmlns:a16="http://schemas.microsoft.com/office/drawing/2014/main" id="{A0C17483-C824-7737-338B-7E4FC2AB810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54007" y="3167336"/>
              <a:ext cx="153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DBBD073-0063-4BA1-EA62-704F245908C5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-2214726" y="3401328"/>
              <a:ext cx="874478" cy="42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81">
              <a:extLst>
                <a:ext uri="{FF2B5EF4-FFF2-40B4-BE49-F238E27FC236}">
                  <a16:creationId xmlns:a16="http://schemas.microsoft.com/office/drawing/2014/main" id="{355C3FAB-2264-1E48-4C93-D91A8CAA4AD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54007" y="3574349"/>
              <a:ext cx="153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3B2DC3D-B1B0-1F70-D429-194649C8B9F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-2214726" y="3808341"/>
              <a:ext cx="874478" cy="42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 descr="A picture containing text&#10;&#10;Description automatically generated">
            <a:extLst>
              <a:ext uri="{FF2B5EF4-FFF2-40B4-BE49-F238E27FC236}">
                <a16:creationId xmlns:a16="http://schemas.microsoft.com/office/drawing/2014/main" id="{1A313BD1-7D3B-A85A-DF51-D9E6E04F67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69" y="5335258"/>
            <a:ext cx="2434102" cy="4203385"/>
          </a:xfrm>
          <a:prstGeom prst="rect">
            <a:avLst/>
          </a:prstGeom>
        </p:spPr>
      </p:pic>
      <p:sp>
        <p:nvSpPr>
          <p:cNvPr id="51" name="TextBox 80">
            <a:extLst>
              <a:ext uri="{FF2B5EF4-FFF2-40B4-BE49-F238E27FC236}">
                <a16:creationId xmlns:a16="http://schemas.microsoft.com/office/drawing/2014/main" id="{76C41EB6-1418-17F1-78FC-DBD08F57F3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40888" y="7514373"/>
            <a:ext cx="170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spc="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Text Goes Here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9563ABA-842C-CF1F-8982-E0F08423B8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81659" y="5280014"/>
            <a:ext cx="2608484" cy="430708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6AA042D-313F-1D6E-0411-0EAF87912FB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989434" y="8440043"/>
            <a:ext cx="1913759" cy="714790"/>
            <a:chOff x="-3254007" y="3167336"/>
            <a:chExt cx="1913759" cy="714790"/>
          </a:xfrm>
        </p:grpSpPr>
        <p:sp>
          <p:nvSpPr>
            <p:cNvPr id="34" name="TextBox 81">
              <a:extLst>
                <a:ext uri="{FF2B5EF4-FFF2-40B4-BE49-F238E27FC236}">
                  <a16:creationId xmlns:a16="http://schemas.microsoft.com/office/drawing/2014/main" id="{366556D8-BF13-2953-C01A-F82F875774E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54007" y="3167336"/>
              <a:ext cx="153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0DD9F42-B4F6-98C0-588C-D1DEF0EC13C4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-2214726" y="3401328"/>
              <a:ext cx="874478" cy="42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81">
              <a:extLst>
                <a:ext uri="{FF2B5EF4-FFF2-40B4-BE49-F238E27FC236}">
                  <a16:creationId xmlns:a16="http://schemas.microsoft.com/office/drawing/2014/main" id="{97A09105-945E-4174-0442-31E52961096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3254007" y="3574349"/>
              <a:ext cx="1531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Type Here: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B194A3B-E609-37AA-F32B-245E30D72932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-2214726" y="3808341"/>
              <a:ext cx="874478" cy="42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FD70BCF-B4DC-B0CB-6652-5060B38E140E}"/>
              </a:ext>
            </a:extLst>
          </p:cNvPr>
          <p:cNvSpPr txBox="1"/>
          <p:nvPr/>
        </p:nvSpPr>
        <p:spPr>
          <a:xfrm>
            <a:off x="1877425" y="55215"/>
            <a:ext cx="3103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Cut along the dotted lines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AF39B0-F862-D38F-2246-CCFA3D4FA3CE}"/>
              </a:ext>
            </a:extLst>
          </p:cNvPr>
          <p:cNvSpPr txBox="1"/>
          <p:nvPr/>
        </p:nvSpPr>
        <p:spPr>
          <a:xfrm>
            <a:off x="2852718" y="371158"/>
            <a:ext cx="1152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ndika" panose="02000000000000000000" pitchFamily="2" charset="0"/>
                <a:ea typeface="Andika" panose="02000000000000000000" pitchFamily="2" charset="0"/>
                <a:cs typeface="Andika" panose="02000000000000000000" pitchFamily="2" charset="0"/>
              </a:rPr>
              <a:t>2.5” x 4.5”</a:t>
            </a:r>
          </a:p>
        </p:txBody>
      </p:sp>
    </p:spTree>
    <p:extLst>
      <p:ext uri="{BB962C8B-B14F-4D97-AF65-F5344CB8AC3E}">
        <p14:creationId xmlns:p14="http://schemas.microsoft.com/office/powerpoint/2010/main" val="1386257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528</TotalTime>
  <Words>202</Words>
  <Application>Microsoft Office PowerPoint</Application>
  <PresentationFormat>A4 Paper (210x297 mm)</PresentationFormat>
  <Paragraphs>58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Andika</vt:lpstr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Rebeca Garrido Silva</dc:creator>
  <cp:lastModifiedBy>Rebeca G</cp:lastModifiedBy>
  <cp:revision>16</cp:revision>
  <cp:lastPrinted>2022-11-22T10:19:18Z</cp:lastPrinted>
  <dcterms:created xsi:type="dcterms:W3CDTF">2022-11-22T09:50:59Z</dcterms:created>
  <dcterms:modified xsi:type="dcterms:W3CDTF">2023-11-27T18:17:32Z</dcterms:modified>
</cp:coreProperties>
</file>