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9" r:id="rId2"/>
    <p:sldId id="365" r:id="rId3"/>
    <p:sldId id="361" r:id="rId4"/>
    <p:sldId id="362" r:id="rId5"/>
    <p:sldId id="271" r:id="rId6"/>
    <p:sldId id="363" r:id="rId7"/>
    <p:sldId id="364" r:id="rId8"/>
    <p:sldId id="266" r:id="rId9"/>
    <p:sldId id="264" r:id="rId10"/>
    <p:sldId id="263" r:id="rId11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30A0"/>
    <a:srgbClr val="3DBF37"/>
    <a:srgbClr val="EADCF4"/>
    <a:srgbClr val="BCECBA"/>
    <a:srgbClr val="8FDE8B"/>
    <a:srgbClr val="EFE5F7"/>
    <a:srgbClr val="C6EEC4"/>
    <a:srgbClr val="B889DB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61" autoAdjust="0"/>
  </p:normalViewPr>
  <p:slideViewPr>
    <p:cSldViewPr snapToGrid="0">
      <p:cViewPr>
        <p:scale>
          <a:sx n="39" d="100"/>
          <a:sy n="39" d="100"/>
        </p:scale>
        <p:origin x="18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9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0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1843-F018-4BA0-A3D0-2789518223A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1DA4-7973-4D31-8ADF-A2CF4A3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75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C591E9-F5C4-D7D9-E067-830F4228DF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743096" y="2173582"/>
            <a:ext cx="3298965" cy="3599999"/>
          </a:xfrm>
          <a:custGeom>
            <a:avLst/>
            <a:gdLst>
              <a:gd name="connsiteX0" fmla="*/ 3212093 w 3212093"/>
              <a:gd name="connsiteY0" fmla="*/ 612152 h 3672840"/>
              <a:gd name="connsiteX1" fmla="*/ 3212093 w 3212093"/>
              <a:gd name="connsiteY1" fmla="*/ 3060688 h 3672840"/>
              <a:gd name="connsiteX2" fmla="*/ 2599941 w 3212093"/>
              <a:gd name="connsiteY2" fmla="*/ 3672840 h 3672840"/>
              <a:gd name="connsiteX3" fmla="*/ 560329 w 3212093"/>
              <a:gd name="connsiteY3" fmla="*/ 3672840 h 3672840"/>
              <a:gd name="connsiteX4" fmla="*/ 384592 w 3212093"/>
              <a:gd name="connsiteY4" fmla="*/ 3285310 h 3672840"/>
              <a:gd name="connsiteX5" fmla="*/ 496051 w 3212093"/>
              <a:gd name="connsiteY5" fmla="*/ 98636 h 3672840"/>
              <a:gd name="connsiteX6" fmla="*/ 553685 w 3212093"/>
              <a:gd name="connsiteY6" fmla="*/ 0 h 3672840"/>
              <a:gd name="connsiteX7" fmla="*/ 2599941 w 3212093"/>
              <a:gd name="connsiteY7" fmla="*/ 0 h 3672840"/>
              <a:gd name="connsiteX8" fmla="*/ 3212093 w 3212093"/>
              <a:gd name="connsiteY8" fmla="*/ 612152 h 367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2093" h="3672840">
                <a:moveTo>
                  <a:pt x="3212093" y="612152"/>
                </a:moveTo>
                <a:lnTo>
                  <a:pt x="3212093" y="3060688"/>
                </a:lnTo>
                <a:cubicBezTo>
                  <a:pt x="3212093" y="3398770"/>
                  <a:pt x="2938023" y="3672840"/>
                  <a:pt x="2599941" y="3672840"/>
                </a:cubicBezTo>
                <a:lnTo>
                  <a:pt x="560329" y="3672840"/>
                </a:lnTo>
                <a:lnTo>
                  <a:pt x="384592" y="3285310"/>
                </a:lnTo>
                <a:cubicBezTo>
                  <a:pt x="-37632" y="2315078"/>
                  <a:pt x="-253605" y="1426877"/>
                  <a:pt x="496051" y="98636"/>
                </a:cubicBezTo>
                <a:lnTo>
                  <a:pt x="553685" y="0"/>
                </a:lnTo>
                <a:lnTo>
                  <a:pt x="2599941" y="0"/>
                </a:lnTo>
                <a:cubicBezTo>
                  <a:pt x="2938023" y="0"/>
                  <a:pt x="3212093" y="274070"/>
                  <a:pt x="3212093" y="61215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685CFDB-BA49-6648-3191-CC8F24CD42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2054320" y="4585840"/>
            <a:ext cx="2676517" cy="3599999"/>
          </a:xfrm>
          <a:custGeom>
            <a:avLst/>
            <a:gdLst>
              <a:gd name="connsiteX0" fmla="*/ 2606036 w 2606036"/>
              <a:gd name="connsiteY0" fmla="*/ 3672840 h 3672840"/>
              <a:gd name="connsiteX1" fmla="*/ 612152 w 2606036"/>
              <a:gd name="connsiteY1" fmla="*/ 3672840 h 3672840"/>
              <a:gd name="connsiteX2" fmla="*/ 0 w 2606036"/>
              <a:gd name="connsiteY2" fmla="*/ 3060688 h 3672840"/>
              <a:gd name="connsiteX3" fmla="*/ 0 w 2606036"/>
              <a:gd name="connsiteY3" fmla="*/ 612152 h 3672840"/>
              <a:gd name="connsiteX4" fmla="*/ 612152 w 2606036"/>
              <a:gd name="connsiteY4" fmla="*/ 0 h 3672840"/>
              <a:gd name="connsiteX5" fmla="*/ 2599392 w 2606036"/>
              <a:gd name="connsiteY5" fmla="*/ 0 h 3672840"/>
              <a:gd name="connsiteX6" fmla="*/ 2541758 w 2606036"/>
              <a:gd name="connsiteY6" fmla="*/ 98636 h 3672840"/>
              <a:gd name="connsiteX7" fmla="*/ 2430299 w 2606036"/>
              <a:gd name="connsiteY7" fmla="*/ 3285310 h 3672840"/>
              <a:gd name="connsiteX8" fmla="*/ 2606036 w 2606036"/>
              <a:gd name="connsiteY8" fmla="*/ 3672840 h 367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6036" h="3672840">
                <a:moveTo>
                  <a:pt x="2606036" y="3672840"/>
                </a:moveTo>
                <a:lnTo>
                  <a:pt x="612152" y="3672840"/>
                </a:lnTo>
                <a:cubicBezTo>
                  <a:pt x="274070" y="3672840"/>
                  <a:pt x="0" y="3398770"/>
                  <a:pt x="0" y="3060688"/>
                </a:cubicBezTo>
                <a:lnTo>
                  <a:pt x="0" y="612152"/>
                </a:lnTo>
                <a:cubicBezTo>
                  <a:pt x="0" y="274070"/>
                  <a:pt x="274070" y="0"/>
                  <a:pt x="612152" y="0"/>
                </a:cubicBezTo>
                <a:lnTo>
                  <a:pt x="2599392" y="0"/>
                </a:lnTo>
                <a:lnTo>
                  <a:pt x="2541758" y="98636"/>
                </a:lnTo>
                <a:cubicBezTo>
                  <a:pt x="1792102" y="1426877"/>
                  <a:pt x="2008075" y="2315078"/>
                  <a:pt x="2430299" y="3285310"/>
                </a:cubicBezTo>
                <a:lnTo>
                  <a:pt x="2606036" y="367284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orma libre: forma 79">
            <a:extLst>
              <a:ext uri="{FF2B5EF4-FFF2-40B4-BE49-F238E27FC236}">
                <a16:creationId xmlns:a16="http://schemas.microsoft.com/office/drawing/2014/main" id="{88C5C0B8-ABEF-7AAE-A3A3-F630D5FBCC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26262">
            <a:off x="2126505" y="5173849"/>
            <a:ext cx="1524633" cy="1136610"/>
          </a:xfrm>
          <a:custGeom>
            <a:avLst/>
            <a:gdLst>
              <a:gd name="connsiteX0" fmla="*/ 2603059 w 3174560"/>
              <a:gd name="connsiteY0" fmla="*/ 652953 h 3474355"/>
              <a:gd name="connsiteX1" fmla="*/ 259909 w 3174560"/>
              <a:gd name="connsiteY1" fmla="*/ 43353 h 3474355"/>
              <a:gd name="connsiteX2" fmla="*/ 126559 w 3174560"/>
              <a:gd name="connsiteY2" fmla="*/ 1624503 h 3474355"/>
              <a:gd name="connsiteX3" fmla="*/ 869509 w 3174560"/>
              <a:gd name="connsiteY3" fmla="*/ 1815003 h 3474355"/>
              <a:gd name="connsiteX4" fmla="*/ 355159 w 3174560"/>
              <a:gd name="connsiteY4" fmla="*/ 2653203 h 3474355"/>
              <a:gd name="connsiteX5" fmla="*/ 1364809 w 3174560"/>
              <a:gd name="connsiteY5" fmla="*/ 3472353 h 3474355"/>
              <a:gd name="connsiteX6" fmla="*/ 3098359 w 3174560"/>
              <a:gd name="connsiteY6" fmla="*/ 2805603 h 3474355"/>
              <a:gd name="connsiteX7" fmla="*/ 2603059 w 3174560"/>
              <a:gd name="connsiteY7" fmla="*/ 652953 h 3474355"/>
              <a:gd name="connsiteX0" fmla="*/ 2584362 w 3155863"/>
              <a:gd name="connsiteY0" fmla="*/ 652953 h 3474355"/>
              <a:gd name="connsiteX1" fmla="*/ 241212 w 3155863"/>
              <a:gd name="connsiteY1" fmla="*/ 43353 h 3474355"/>
              <a:gd name="connsiteX2" fmla="*/ 107862 w 3155863"/>
              <a:gd name="connsiteY2" fmla="*/ 1624503 h 3474355"/>
              <a:gd name="connsiteX3" fmla="*/ 527567 w 3155863"/>
              <a:gd name="connsiteY3" fmla="*/ 1953596 h 3474355"/>
              <a:gd name="connsiteX4" fmla="*/ 336462 w 3155863"/>
              <a:gd name="connsiteY4" fmla="*/ 2653203 h 3474355"/>
              <a:gd name="connsiteX5" fmla="*/ 1346112 w 3155863"/>
              <a:gd name="connsiteY5" fmla="*/ 3472353 h 3474355"/>
              <a:gd name="connsiteX6" fmla="*/ 3079662 w 3155863"/>
              <a:gd name="connsiteY6" fmla="*/ 2805603 h 3474355"/>
              <a:gd name="connsiteX7" fmla="*/ 2584362 w 3155863"/>
              <a:gd name="connsiteY7" fmla="*/ 652953 h 347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863" h="3474355">
                <a:moveTo>
                  <a:pt x="2584362" y="652953"/>
                </a:moveTo>
                <a:cubicBezTo>
                  <a:pt x="2111287" y="192578"/>
                  <a:pt x="653962" y="-118572"/>
                  <a:pt x="241212" y="43353"/>
                </a:cubicBezTo>
                <a:cubicBezTo>
                  <a:pt x="-171538" y="205278"/>
                  <a:pt x="60136" y="1306129"/>
                  <a:pt x="107862" y="1624503"/>
                </a:cubicBezTo>
                <a:cubicBezTo>
                  <a:pt x="155588" y="1942877"/>
                  <a:pt x="489467" y="1782146"/>
                  <a:pt x="527567" y="1953596"/>
                </a:cubicBezTo>
                <a:cubicBezTo>
                  <a:pt x="565667" y="2125046"/>
                  <a:pt x="200038" y="2400077"/>
                  <a:pt x="336462" y="2653203"/>
                </a:cubicBezTo>
                <a:cubicBezTo>
                  <a:pt x="472886" y="2906329"/>
                  <a:pt x="888912" y="3446953"/>
                  <a:pt x="1346112" y="3472353"/>
                </a:cubicBezTo>
                <a:cubicBezTo>
                  <a:pt x="1803312" y="3497753"/>
                  <a:pt x="2873287" y="3281853"/>
                  <a:pt x="3079662" y="2805603"/>
                </a:cubicBezTo>
                <a:cubicBezTo>
                  <a:pt x="3286037" y="2329353"/>
                  <a:pt x="3057437" y="1113328"/>
                  <a:pt x="2584362" y="65295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orma libre: forma 80">
            <a:extLst>
              <a:ext uri="{FF2B5EF4-FFF2-40B4-BE49-F238E27FC236}">
                <a16:creationId xmlns:a16="http://schemas.microsoft.com/office/drawing/2014/main" id="{D7F8FE49-9449-2C8F-F9EF-7825F1DAEE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63135" y="4087987"/>
            <a:ext cx="1495085" cy="1372894"/>
          </a:xfrm>
          <a:custGeom>
            <a:avLst/>
            <a:gdLst>
              <a:gd name="connsiteX0" fmla="*/ 3058662 w 3270643"/>
              <a:gd name="connsiteY0" fmla="*/ 1333591 h 4147958"/>
              <a:gd name="connsiteX1" fmla="*/ 963162 w 3270643"/>
              <a:gd name="connsiteY1" fmla="*/ 91 h 4147958"/>
              <a:gd name="connsiteX2" fmla="*/ 353562 w 3270643"/>
              <a:gd name="connsiteY2" fmla="*/ 1390741 h 4147958"/>
              <a:gd name="connsiteX3" fmla="*/ 1020312 w 3270643"/>
              <a:gd name="connsiteY3" fmla="*/ 2076541 h 4147958"/>
              <a:gd name="connsiteX4" fmla="*/ 29712 w 3270643"/>
              <a:gd name="connsiteY4" fmla="*/ 2571841 h 4147958"/>
              <a:gd name="connsiteX5" fmla="*/ 505962 w 3270643"/>
              <a:gd name="connsiteY5" fmla="*/ 4076791 h 4147958"/>
              <a:gd name="connsiteX6" fmla="*/ 2906262 w 3270643"/>
              <a:gd name="connsiteY6" fmla="*/ 3638641 h 4147958"/>
              <a:gd name="connsiteX7" fmla="*/ 3058662 w 3270643"/>
              <a:gd name="connsiteY7" fmla="*/ 1333591 h 4147958"/>
              <a:gd name="connsiteX0" fmla="*/ 3037375 w 3254869"/>
              <a:gd name="connsiteY0" fmla="*/ 1442745 h 4145123"/>
              <a:gd name="connsiteX1" fmla="*/ 963162 w 3254869"/>
              <a:gd name="connsiteY1" fmla="*/ 54 h 4145123"/>
              <a:gd name="connsiteX2" fmla="*/ 353562 w 3254869"/>
              <a:gd name="connsiteY2" fmla="*/ 1390704 h 4145123"/>
              <a:gd name="connsiteX3" fmla="*/ 1020312 w 3254869"/>
              <a:gd name="connsiteY3" fmla="*/ 2076504 h 4145123"/>
              <a:gd name="connsiteX4" fmla="*/ 29712 w 3254869"/>
              <a:gd name="connsiteY4" fmla="*/ 2571804 h 4145123"/>
              <a:gd name="connsiteX5" fmla="*/ 505962 w 3254869"/>
              <a:gd name="connsiteY5" fmla="*/ 4076754 h 4145123"/>
              <a:gd name="connsiteX6" fmla="*/ 2906262 w 3254869"/>
              <a:gd name="connsiteY6" fmla="*/ 3638604 h 4145123"/>
              <a:gd name="connsiteX7" fmla="*/ 3037375 w 3254869"/>
              <a:gd name="connsiteY7" fmla="*/ 1442745 h 4145123"/>
              <a:gd name="connsiteX0" fmla="*/ 3044471 w 3259411"/>
              <a:gd name="connsiteY0" fmla="*/ 1393059 h 4146323"/>
              <a:gd name="connsiteX1" fmla="*/ 963162 w 3259411"/>
              <a:gd name="connsiteY1" fmla="*/ 1 h 4146323"/>
              <a:gd name="connsiteX2" fmla="*/ 353562 w 3259411"/>
              <a:gd name="connsiteY2" fmla="*/ 1390651 h 4146323"/>
              <a:gd name="connsiteX3" fmla="*/ 1020312 w 3259411"/>
              <a:gd name="connsiteY3" fmla="*/ 2076451 h 4146323"/>
              <a:gd name="connsiteX4" fmla="*/ 29712 w 3259411"/>
              <a:gd name="connsiteY4" fmla="*/ 2571751 h 4146323"/>
              <a:gd name="connsiteX5" fmla="*/ 505962 w 3259411"/>
              <a:gd name="connsiteY5" fmla="*/ 4076701 h 4146323"/>
              <a:gd name="connsiteX6" fmla="*/ 2906262 w 3259411"/>
              <a:gd name="connsiteY6" fmla="*/ 3638551 h 4146323"/>
              <a:gd name="connsiteX7" fmla="*/ 3044471 w 3259411"/>
              <a:gd name="connsiteY7" fmla="*/ 1393059 h 4146323"/>
              <a:gd name="connsiteX0" fmla="*/ 3044471 w 3227588"/>
              <a:gd name="connsiteY0" fmla="*/ 1393059 h 4146323"/>
              <a:gd name="connsiteX1" fmla="*/ 963162 w 3227588"/>
              <a:gd name="connsiteY1" fmla="*/ 1 h 4146323"/>
              <a:gd name="connsiteX2" fmla="*/ 353562 w 3227588"/>
              <a:gd name="connsiteY2" fmla="*/ 1390651 h 4146323"/>
              <a:gd name="connsiteX3" fmla="*/ 1020312 w 3227588"/>
              <a:gd name="connsiteY3" fmla="*/ 2076451 h 4146323"/>
              <a:gd name="connsiteX4" fmla="*/ 29712 w 3227588"/>
              <a:gd name="connsiteY4" fmla="*/ 2571751 h 4146323"/>
              <a:gd name="connsiteX5" fmla="*/ 505962 w 3227588"/>
              <a:gd name="connsiteY5" fmla="*/ 4076701 h 4146323"/>
              <a:gd name="connsiteX6" fmla="*/ 2906262 w 3227588"/>
              <a:gd name="connsiteY6" fmla="*/ 3638551 h 4146323"/>
              <a:gd name="connsiteX7" fmla="*/ 3044471 w 3227588"/>
              <a:gd name="connsiteY7" fmla="*/ 1393059 h 414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588" h="4146323">
                <a:moveTo>
                  <a:pt x="3044471" y="1393059"/>
                </a:moveTo>
                <a:cubicBezTo>
                  <a:pt x="2798672" y="707223"/>
                  <a:pt x="1411647" y="402"/>
                  <a:pt x="963162" y="1"/>
                </a:cubicBezTo>
                <a:cubicBezTo>
                  <a:pt x="514677" y="-400"/>
                  <a:pt x="344037" y="1044576"/>
                  <a:pt x="353562" y="1390651"/>
                </a:cubicBezTo>
                <a:cubicBezTo>
                  <a:pt x="363087" y="1736726"/>
                  <a:pt x="1074287" y="1879601"/>
                  <a:pt x="1020312" y="2076451"/>
                </a:cubicBezTo>
                <a:cubicBezTo>
                  <a:pt x="966337" y="2273301"/>
                  <a:pt x="115437" y="2238376"/>
                  <a:pt x="29712" y="2571751"/>
                </a:cubicBezTo>
                <a:cubicBezTo>
                  <a:pt x="-56013" y="2905126"/>
                  <a:pt x="26537" y="3898901"/>
                  <a:pt x="505962" y="4076701"/>
                </a:cubicBezTo>
                <a:cubicBezTo>
                  <a:pt x="985387" y="4254501"/>
                  <a:pt x="2483177" y="4085825"/>
                  <a:pt x="2906262" y="3638551"/>
                </a:cubicBezTo>
                <a:cubicBezTo>
                  <a:pt x="3329347" y="3191277"/>
                  <a:pt x="3290270" y="2078895"/>
                  <a:pt x="3044471" y="139305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orma libre: forma 81">
            <a:extLst>
              <a:ext uri="{FF2B5EF4-FFF2-40B4-BE49-F238E27FC236}">
                <a16:creationId xmlns:a16="http://schemas.microsoft.com/office/drawing/2014/main" id="{13BBAEE4-EDD4-1F0B-E8F9-99F6565AB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3470079" y="4037437"/>
            <a:ext cx="1351945" cy="1387368"/>
          </a:xfrm>
          <a:custGeom>
            <a:avLst/>
            <a:gdLst>
              <a:gd name="connsiteX0" fmla="*/ 3058662 w 3270643"/>
              <a:gd name="connsiteY0" fmla="*/ 1333591 h 4147958"/>
              <a:gd name="connsiteX1" fmla="*/ 963162 w 3270643"/>
              <a:gd name="connsiteY1" fmla="*/ 91 h 4147958"/>
              <a:gd name="connsiteX2" fmla="*/ 353562 w 3270643"/>
              <a:gd name="connsiteY2" fmla="*/ 1390741 h 4147958"/>
              <a:gd name="connsiteX3" fmla="*/ 1020312 w 3270643"/>
              <a:gd name="connsiteY3" fmla="*/ 2076541 h 4147958"/>
              <a:gd name="connsiteX4" fmla="*/ 29712 w 3270643"/>
              <a:gd name="connsiteY4" fmla="*/ 2571841 h 4147958"/>
              <a:gd name="connsiteX5" fmla="*/ 505962 w 3270643"/>
              <a:gd name="connsiteY5" fmla="*/ 4076791 h 4147958"/>
              <a:gd name="connsiteX6" fmla="*/ 2906262 w 3270643"/>
              <a:gd name="connsiteY6" fmla="*/ 3638641 h 4147958"/>
              <a:gd name="connsiteX7" fmla="*/ 3058662 w 3270643"/>
              <a:gd name="connsiteY7" fmla="*/ 1333591 h 41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643" h="4147958">
                <a:moveTo>
                  <a:pt x="3058662" y="1333591"/>
                </a:moveTo>
                <a:cubicBezTo>
                  <a:pt x="2734812" y="727166"/>
                  <a:pt x="1414012" y="-9434"/>
                  <a:pt x="963162" y="91"/>
                </a:cubicBezTo>
                <a:cubicBezTo>
                  <a:pt x="512312" y="9616"/>
                  <a:pt x="344037" y="1044666"/>
                  <a:pt x="353562" y="1390741"/>
                </a:cubicBezTo>
                <a:cubicBezTo>
                  <a:pt x="363087" y="1736816"/>
                  <a:pt x="1074287" y="1879691"/>
                  <a:pt x="1020312" y="2076541"/>
                </a:cubicBezTo>
                <a:cubicBezTo>
                  <a:pt x="966337" y="2273391"/>
                  <a:pt x="115437" y="2238466"/>
                  <a:pt x="29712" y="2571841"/>
                </a:cubicBezTo>
                <a:cubicBezTo>
                  <a:pt x="-56013" y="2905216"/>
                  <a:pt x="26537" y="3898991"/>
                  <a:pt x="505962" y="4076791"/>
                </a:cubicBezTo>
                <a:cubicBezTo>
                  <a:pt x="985387" y="4254591"/>
                  <a:pt x="2474462" y="4095841"/>
                  <a:pt x="2906262" y="3638641"/>
                </a:cubicBezTo>
                <a:cubicBezTo>
                  <a:pt x="3338062" y="3181441"/>
                  <a:pt x="3382512" y="1940016"/>
                  <a:pt x="3058662" y="13335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orma libre: forma 82">
            <a:extLst>
              <a:ext uri="{FF2B5EF4-FFF2-40B4-BE49-F238E27FC236}">
                <a16:creationId xmlns:a16="http://schemas.microsoft.com/office/drawing/2014/main" id="{EFE6CABF-4806-3917-8307-4D6D3EE0C4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5821" y="5161454"/>
            <a:ext cx="1309178" cy="1174340"/>
          </a:xfrm>
          <a:custGeom>
            <a:avLst/>
            <a:gdLst>
              <a:gd name="connsiteX0" fmla="*/ 428566 w 3079717"/>
              <a:gd name="connsiteY0" fmla="*/ 34 h 2840978"/>
              <a:gd name="connsiteX1" fmla="*/ 2990051 w 3079717"/>
              <a:gd name="connsiteY1" fmla="*/ 1082274 h 2840978"/>
              <a:gd name="connsiteX2" fmla="*/ 2441285 w 3079717"/>
              <a:gd name="connsiteY2" fmla="*/ 2217643 h 2840978"/>
              <a:gd name="connsiteX3" fmla="*/ 1887951 w 3079717"/>
              <a:gd name="connsiteY3" fmla="*/ 2169924 h 2840978"/>
              <a:gd name="connsiteX4" fmla="*/ 1774778 w 3079717"/>
              <a:gd name="connsiteY4" fmla="*/ 2756140 h 2840978"/>
              <a:gd name="connsiteX5" fmla="*/ 431857 w 3079717"/>
              <a:gd name="connsiteY5" fmla="*/ 2659606 h 2840978"/>
              <a:gd name="connsiteX6" fmla="*/ 16623 w 3079717"/>
              <a:gd name="connsiteY6" fmla="*/ 2366054 h 2840978"/>
              <a:gd name="connsiteX7" fmla="*/ 0 w 3079717"/>
              <a:gd name="connsiteY7" fmla="*/ 2352119 h 2840978"/>
              <a:gd name="connsiteX8" fmla="*/ 15132 w 3079717"/>
              <a:gd name="connsiteY8" fmla="*/ 2181751 h 2840978"/>
              <a:gd name="connsiteX9" fmla="*/ 66721 w 3079717"/>
              <a:gd name="connsiteY9" fmla="*/ 759838 h 2840978"/>
              <a:gd name="connsiteX10" fmla="*/ 60584 w 3079717"/>
              <a:gd name="connsiteY10" fmla="*/ 247299 h 2840978"/>
              <a:gd name="connsiteX11" fmla="*/ 55050 w 3079717"/>
              <a:gd name="connsiteY11" fmla="*/ 66098 h 2840978"/>
              <a:gd name="connsiteX12" fmla="*/ 177906 w 3079717"/>
              <a:gd name="connsiteY12" fmla="*/ 31258 h 2840978"/>
              <a:gd name="connsiteX13" fmla="*/ 428566 w 3079717"/>
              <a:gd name="connsiteY13" fmla="*/ 34 h 2840978"/>
              <a:gd name="connsiteX0" fmla="*/ 469446 w 3120597"/>
              <a:gd name="connsiteY0" fmla="*/ 34 h 2840978"/>
              <a:gd name="connsiteX1" fmla="*/ 3030931 w 3120597"/>
              <a:gd name="connsiteY1" fmla="*/ 1082274 h 2840978"/>
              <a:gd name="connsiteX2" fmla="*/ 2482165 w 3120597"/>
              <a:gd name="connsiteY2" fmla="*/ 2217643 h 2840978"/>
              <a:gd name="connsiteX3" fmla="*/ 1928831 w 3120597"/>
              <a:gd name="connsiteY3" fmla="*/ 2169924 h 2840978"/>
              <a:gd name="connsiteX4" fmla="*/ 1815658 w 3120597"/>
              <a:gd name="connsiteY4" fmla="*/ 2756140 h 2840978"/>
              <a:gd name="connsiteX5" fmla="*/ 472737 w 3120597"/>
              <a:gd name="connsiteY5" fmla="*/ 2659606 h 2840978"/>
              <a:gd name="connsiteX6" fmla="*/ 57503 w 3120597"/>
              <a:gd name="connsiteY6" fmla="*/ 2366054 h 2840978"/>
              <a:gd name="connsiteX7" fmla="*/ 40880 w 3120597"/>
              <a:gd name="connsiteY7" fmla="*/ 2352119 h 2840978"/>
              <a:gd name="connsiteX8" fmla="*/ 353 w 3120597"/>
              <a:gd name="connsiteY8" fmla="*/ 2165849 h 2840978"/>
              <a:gd name="connsiteX9" fmla="*/ 107601 w 3120597"/>
              <a:gd name="connsiteY9" fmla="*/ 759838 h 2840978"/>
              <a:gd name="connsiteX10" fmla="*/ 101464 w 3120597"/>
              <a:gd name="connsiteY10" fmla="*/ 247299 h 2840978"/>
              <a:gd name="connsiteX11" fmla="*/ 95930 w 3120597"/>
              <a:gd name="connsiteY11" fmla="*/ 66098 h 2840978"/>
              <a:gd name="connsiteX12" fmla="*/ 218786 w 3120597"/>
              <a:gd name="connsiteY12" fmla="*/ 31258 h 2840978"/>
              <a:gd name="connsiteX13" fmla="*/ 469446 w 3120597"/>
              <a:gd name="connsiteY13" fmla="*/ 34 h 2840978"/>
              <a:gd name="connsiteX0" fmla="*/ 469446 w 3120597"/>
              <a:gd name="connsiteY0" fmla="*/ 34 h 2840978"/>
              <a:gd name="connsiteX1" fmla="*/ 3030931 w 3120597"/>
              <a:gd name="connsiteY1" fmla="*/ 1082274 h 2840978"/>
              <a:gd name="connsiteX2" fmla="*/ 2482165 w 3120597"/>
              <a:gd name="connsiteY2" fmla="*/ 2217643 h 2840978"/>
              <a:gd name="connsiteX3" fmla="*/ 1928831 w 3120597"/>
              <a:gd name="connsiteY3" fmla="*/ 2169924 h 2840978"/>
              <a:gd name="connsiteX4" fmla="*/ 1815658 w 3120597"/>
              <a:gd name="connsiteY4" fmla="*/ 2756140 h 2840978"/>
              <a:gd name="connsiteX5" fmla="*/ 472737 w 3120597"/>
              <a:gd name="connsiteY5" fmla="*/ 2659606 h 2840978"/>
              <a:gd name="connsiteX6" fmla="*/ 57503 w 3120597"/>
              <a:gd name="connsiteY6" fmla="*/ 2366054 h 2840978"/>
              <a:gd name="connsiteX7" fmla="*/ 40880 w 3120597"/>
              <a:gd name="connsiteY7" fmla="*/ 2352119 h 2840978"/>
              <a:gd name="connsiteX8" fmla="*/ 353 w 3120597"/>
              <a:gd name="connsiteY8" fmla="*/ 2165849 h 2840978"/>
              <a:gd name="connsiteX9" fmla="*/ 91698 w 3120597"/>
              <a:gd name="connsiteY9" fmla="*/ 775741 h 2840978"/>
              <a:gd name="connsiteX10" fmla="*/ 101464 w 3120597"/>
              <a:gd name="connsiteY10" fmla="*/ 247299 h 2840978"/>
              <a:gd name="connsiteX11" fmla="*/ 95930 w 3120597"/>
              <a:gd name="connsiteY11" fmla="*/ 66098 h 2840978"/>
              <a:gd name="connsiteX12" fmla="*/ 218786 w 3120597"/>
              <a:gd name="connsiteY12" fmla="*/ 31258 h 2840978"/>
              <a:gd name="connsiteX13" fmla="*/ 469446 w 3120597"/>
              <a:gd name="connsiteY13" fmla="*/ 34 h 2840978"/>
              <a:gd name="connsiteX0" fmla="*/ 516032 w 3167183"/>
              <a:gd name="connsiteY0" fmla="*/ 34 h 2840978"/>
              <a:gd name="connsiteX1" fmla="*/ 3077517 w 3167183"/>
              <a:gd name="connsiteY1" fmla="*/ 1082274 h 2840978"/>
              <a:gd name="connsiteX2" fmla="*/ 2528751 w 3167183"/>
              <a:gd name="connsiteY2" fmla="*/ 2217643 h 2840978"/>
              <a:gd name="connsiteX3" fmla="*/ 1975417 w 3167183"/>
              <a:gd name="connsiteY3" fmla="*/ 2169924 h 2840978"/>
              <a:gd name="connsiteX4" fmla="*/ 1862244 w 3167183"/>
              <a:gd name="connsiteY4" fmla="*/ 2756140 h 2840978"/>
              <a:gd name="connsiteX5" fmla="*/ 519323 w 3167183"/>
              <a:gd name="connsiteY5" fmla="*/ 2659606 h 2840978"/>
              <a:gd name="connsiteX6" fmla="*/ 104089 w 3167183"/>
              <a:gd name="connsiteY6" fmla="*/ 2366054 h 2840978"/>
              <a:gd name="connsiteX7" fmla="*/ 0 w 3167183"/>
              <a:gd name="connsiteY7" fmla="*/ 2296461 h 2840978"/>
              <a:gd name="connsiteX8" fmla="*/ 46939 w 3167183"/>
              <a:gd name="connsiteY8" fmla="*/ 2165849 h 2840978"/>
              <a:gd name="connsiteX9" fmla="*/ 138284 w 3167183"/>
              <a:gd name="connsiteY9" fmla="*/ 775741 h 2840978"/>
              <a:gd name="connsiteX10" fmla="*/ 148050 w 3167183"/>
              <a:gd name="connsiteY10" fmla="*/ 247299 h 2840978"/>
              <a:gd name="connsiteX11" fmla="*/ 142516 w 3167183"/>
              <a:gd name="connsiteY11" fmla="*/ 66098 h 2840978"/>
              <a:gd name="connsiteX12" fmla="*/ 265372 w 3167183"/>
              <a:gd name="connsiteY12" fmla="*/ 31258 h 2840978"/>
              <a:gd name="connsiteX13" fmla="*/ 516032 w 3167183"/>
              <a:gd name="connsiteY13" fmla="*/ 34 h 284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7183" h="2840978">
                <a:moveTo>
                  <a:pt x="516032" y="34"/>
                </a:moveTo>
                <a:cubicBezTo>
                  <a:pt x="1178170" y="-5611"/>
                  <a:pt x="2742064" y="712672"/>
                  <a:pt x="3077517" y="1082274"/>
                </a:cubicBezTo>
                <a:cubicBezTo>
                  <a:pt x="3412971" y="1451875"/>
                  <a:pt x="2712435" y="2036368"/>
                  <a:pt x="2528751" y="2217643"/>
                </a:cubicBezTo>
                <a:cubicBezTo>
                  <a:pt x="2345067" y="2398918"/>
                  <a:pt x="2086501" y="2080174"/>
                  <a:pt x="1975417" y="2169924"/>
                </a:cubicBezTo>
                <a:cubicBezTo>
                  <a:pt x="1864332" y="2259673"/>
                  <a:pt x="2104926" y="2674527"/>
                  <a:pt x="1862244" y="2756140"/>
                </a:cubicBezTo>
                <a:cubicBezTo>
                  <a:pt x="1619562" y="2837754"/>
                  <a:pt x="978916" y="2932939"/>
                  <a:pt x="519323" y="2659606"/>
                </a:cubicBezTo>
                <a:cubicBezTo>
                  <a:pt x="404425" y="2591273"/>
                  <a:pt x="258425" y="2488607"/>
                  <a:pt x="104089" y="2366054"/>
                </a:cubicBezTo>
                <a:lnTo>
                  <a:pt x="0" y="2296461"/>
                </a:lnTo>
                <a:cubicBezTo>
                  <a:pt x="5044" y="2239672"/>
                  <a:pt x="41895" y="2222638"/>
                  <a:pt x="46939" y="2165849"/>
                </a:cubicBezTo>
                <a:cubicBezTo>
                  <a:pt x="79510" y="1759956"/>
                  <a:pt x="121432" y="1095499"/>
                  <a:pt x="138284" y="775741"/>
                </a:cubicBezTo>
                <a:cubicBezTo>
                  <a:pt x="155136" y="455983"/>
                  <a:pt x="152074" y="412854"/>
                  <a:pt x="148050" y="247299"/>
                </a:cubicBezTo>
                <a:lnTo>
                  <a:pt x="142516" y="66098"/>
                </a:lnTo>
                <a:lnTo>
                  <a:pt x="265372" y="31258"/>
                </a:lnTo>
                <a:cubicBezTo>
                  <a:pt x="349171" y="11716"/>
                  <a:pt x="433265" y="740"/>
                  <a:pt x="516032" y="3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orma libre: forma 83">
            <a:extLst>
              <a:ext uri="{FF2B5EF4-FFF2-40B4-BE49-F238E27FC236}">
                <a16:creationId xmlns:a16="http://schemas.microsoft.com/office/drawing/2014/main" id="{6BE654EC-2CF0-BC9F-1892-99C89F510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79289" y="4308232"/>
            <a:ext cx="614751" cy="427408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orma libre: forma 84">
            <a:extLst>
              <a:ext uri="{FF2B5EF4-FFF2-40B4-BE49-F238E27FC236}">
                <a16:creationId xmlns:a16="http://schemas.microsoft.com/office/drawing/2014/main" id="{38704F77-3271-D127-6EDC-DAE4ADC571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80916">
            <a:off x="2442309" y="4825752"/>
            <a:ext cx="614751" cy="427408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orma libre: forma 85">
            <a:extLst>
              <a:ext uri="{FF2B5EF4-FFF2-40B4-BE49-F238E27FC236}">
                <a16:creationId xmlns:a16="http://schemas.microsoft.com/office/drawing/2014/main" id="{43E42B7A-47C6-E5B4-F04E-CED78249ED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3864671" y="4171531"/>
            <a:ext cx="614751" cy="427408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orma libre: forma 86">
            <a:extLst>
              <a:ext uri="{FF2B5EF4-FFF2-40B4-BE49-F238E27FC236}">
                <a16:creationId xmlns:a16="http://schemas.microsoft.com/office/drawing/2014/main" id="{1C1DAC04-AD0E-B886-C6FB-6169D28470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219084" flipH="1">
            <a:off x="3827692" y="4689052"/>
            <a:ext cx="614751" cy="427408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orma libre: forma 87">
            <a:extLst>
              <a:ext uri="{FF2B5EF4-FFF2-40B4-BE49-F238E27FC236}">
                <a16:creationId xmlns:a16="http://schemas.microsoft.com/office/drawing/2014/main" id="{9E92DBD8-7609-A7AA-4473-516FCFB02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85969">
            <a:off x="2473890" y="5489560"/>
            <a:ext cx="378396" cy="377894"/>
          </a:xfrm>
          <a:custGeom>
            <a:avLst/>
            <a:gdLst>
              <a:gd name="connsiteX0" fmla="*/ 1254963 w 1312928"/>
              <a:gd name="connsiteY0" fmla="*/ 21254 h 1311186"/>
              <a:gd name="connsiteX1" fmla="*/ 1178763 w 1312928"/>
              <a:gd name="connsiteY1" fmla="*/ 40304 h 1311186"/>
              <a:gd name="connsiteX2" fmla="*/ 54813 w 1312928"/>
              <a:gd name="connsiteY2" fmla="*/ 421304 h 1311186"/>
              <a:gd name="connsiteX3" fmla="*/ 207213 w 1312928"/>
              <a:gd name="connsiteY3" fmla="*/ 1049954 h 1311186"/>
              <a:gd name="connsiteX4" fmla="*/ 492963 w 1312928"/>
              <a:gd name="connsiteY4" fmla="*/ 1278554 h 1311186"/>
              <a:gd name="connsiteX5" fmla="*/ 1254963 w 1312928"/>
              <a:gd name="connsiteY5" fmla="*/ 383204 h 1311186"/>
              <a:gd name="connsiteX6" fmla="*/ 1254963 w 1312928"/>
              <a:gd name="connsiteY6" fmla="*/ 21254 h 131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928" h="1311186">
                <a:moveTo>
                  <a:pt x="1254963" y="21254"/>
                </a:moveTo>
                <a:cubicBezTo>
                  <a:pt x="1242263" y="-35896"/>
                  <a:pt x="1178763" y="40304"/>
                  <a:pt x="1178763" y="40304"/>
                </a:cubicBezTo>
                <a:cubicBezTo>
                  <a:pt x="978738" y="106979"/>
                  <a:pt x="216738" y="253029"/>
                  <a:pt x="54813" y="421304"/>
                </a:cubicBezTo>
                <a:cubicBezTo>
                  <a:pt x="-107112" y="589579"/>
                  <a:pt x="134188" y="907079"/>
                  <a:pt x="207213" y="1049954"/>
                </a:cubicBezTo>
                <a:cubicBezTo>
                  <a:pt x="280238" y="1192829"/>
                  <a:pt x="318338" y="1389679"/>
                  <a:pt x="492963" y="1278554"/>
                </a:cubicBezTo>
                <a:cubicBezTo>
                  <a:pt x="667588" y="1167429"/>
                  <a:pt x="1131138" y="595929"/>
                  <a:pt x="1254963" y="383204"/>
                </a:cubicBezTo>
                <a:cubicBezTo>
                  <a:pt x="1378788" y="170479"/>
                  <a:pt x="1267663" y="78404"/>
                  <a:pt x="1254963" y="2125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orma libre: forma 88">
            <a:extLst>
              <a:ext uri="{FF2B5EF4-FFF2-40B4-BE49-F238E27FC236}">
                <a16:creationId xmlns:a16="http://schemas.microsoft.com/office/drawing/2014/main" id="{F1CFFC3F-8167-0430-7A1D-3DD728D390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4690385">
            <a:off x="4023168" y="5393483"/>
            <a:ext cx="439954" cy="439370"/>
          </a:xfrm>
          <a:custGeom>
            <a:avLst/>
            <a:gdLst>
              <a:gd name="connsiteX0" fmla="*/ 1254963 w 1312928"/>
              <a:gd name="connsiteY0" fmla="*/ 21254 h 1311186"/>
              <a:gd name="connsiteX1" fmla="*/ 1178763 w 1312928"/>
              <a:gd name="connsiteY1" fmla="*/ 40304 h 1311186"/>
              <a:gd name="connsiteX2" fmla="*/ 54813 w 1312928"/>
              <a:gd name="connsiteY2" fmla="*/ 421304 h 1311186"/>
              <a:gd name="connsiteX3" fmla="*/ 207213 w 1312928"/>
              <a:gd name="connsiteY3" fmla="*/ 1049954 h 1311186"/>
              <a:gd name="connsiteX4" fmla="*/ 492963 w 1312928"/>
              <a:gd name="connsiteY4" fmla="*/ 1278554 h 1311186"/>
              <a:gd name="connsiteX5" fmla="*/ 1254963 w 1312928"/>
              <a:gd name="connsiteY5" fmla="*/ 383204 h 1311186"/>
              <a:gd name="connsiteX6" fmla="*/ 1254963 w 1312928"/>
              <a:gd name="connsiteY6" fmla="*/ 21254 h 131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928" h="1311186">
                <a:moveTo>
                  <a:pt x="1254963" y="21254"/>
                </a:moveTo>
                <a:cubicBezTo>
                  <a:pt x="1242263" y="-35896"/>
                  <a:pt x="1178763" y="40304"/>
                  <a:pt x="1178763" y="40304"/>
                </a:cubicBezTo>
                <a:cubicBezTo>
                  <a:pt x="978738" y="106979"/>
                  <a:pt x="216738" y="253029"/>
                  <a:pt x="54813" y="421304"/>
                </a:cubicBezTo>
                <a:cubicBezTo>
                  <a:pt x="-107112" y="589579"/>
                  <a:pt x="134188" y="907079"/>
                  <a:pt x="207213" y="1049954"/>
                </a:cubicBezTo>
                <a:cubicBezTo>
                  <a:pt x="280238" y="1192829"/>
                  <a:pt x="318338" y="1389679"/>
                  <a:pt x="492963" y="1278554"/>
                </a:cubicBezTo>
                <a:cubicBezTo>
                  <a:pt x="667588" y="1167429"/>
                  <a:pt x="1131138" y="595929"/>
                  <a:pt x="1254963" y="383204"/>
                </a:cubicBezTo>
                <a:cubicBezTo>
                  <a:pt x="1378788" y="170479"/>
                  <a:pt x="1267663" y="78404"/>
                  <a:pt x="1254963" y="2125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orma libre: forma 89">
            <a:extLst>
              <a:ext uri="{FF2B5EF4-FFF2-40B4-BE49-F238E27FC236}">
                <a16:creationId xmlns:a16="http://schemas.microsoft.com/office/drawing/2014/main" id="{16F1AF24-D9E5-D486-7BB8-84D09812E9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4859">
            <a:off x="2715522" y="5702897"/>
            <a:ext cx="315033" cy="496616"/>
          </a:xfrm>
          <a:custGeom>
            <a:avLst/>
            <a:gdLst>
              <a:gd name="connsiteX0" fmla="*/ 880205 w 1282998"/>
              <a:gd name="connsiteY0" fmla="*/ 53291 h 1540024"/>
              <a:gd name="connsiteX1" fmla="*/ 22955 w 1282998"/>
              <a:gd name="connsiteY1" fmla="*/ 948641 h 1540024"/>
              <a:gd name="connsiteX2" fmla="*/ 270605 w 1282998"/>
              <a:gd name="connsiteY2" fmla="*/ 1234391 h 1540024"/>
              <a:gd name="connsiteX3" fmla="*/ 537305 w 1282998"/>
              <a:gd name="connsiteY3" fmla="*/ 1310591 h 1540024"/>
              <a:gd name="connsiteX4" fmla="*/ 670655 w 1282998"/>
              <a:gd name="connsiteY4" fmla="*/ 1482041 h 1540024"/>
              <a:gd name="connsiteX5" fmla="*/ 1261205 w 1282998"/>
              <a:gd name="connsiteY5" fmla="*/ 1424891 h 1540024"/>
              <a:gd name="connsiteX6" fmla="*/ 1127855 w 1282998"/>
              <a:gd name="connsiteY6" fmla="*/ 243791 h 1540024"/>
              <a:gd name="connsiteX7" fmla="*/ 880205 w 1282998"/>
              <a:gd name="connsiteY7" fmla="*/ 53291 h 154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998" h="1540024">
                <a:moveTo>
                  <a:pt x="880205" y="53291"/>
                </a:moveTo>
                <a:cubicBezTo>
                  <a:pt x="696055" y="170766"/>
                  <a:pt x="124555" y="751791"/>
                  <a:pt x="22955" y="948641"/>
                </a:cubicBezTo>
                <a:cubicBezTo>
                  <a:pt x="-78645" y="1145491"/>
                  <a:pt x="184880" y="1174066"/>
                  <a:pt x="270605" y="1234391"/>
                </a:cubicBezTo>
                <a:cubicBezTo>
                  <a:pt x="356330" y="1294716"/>
                  <a:pt x="470630" y="1269316"/>
                  <a:pt x="537305" y="1310591"/>
                </a:cubicBezTo>
                <a:cubicBezTo>
                  <a:pt x="603980" y="1351866"/>
                  <a:pt x="550005" y="1462991"/>
                  <a:pt x="670655" y="1482041"/>
                </a:cubicBezTo>
                <a:cubicBezTo>
                  <a:pt x="791305" y="1501091"/>
                  <a:pt x="1185005" y="1631266"/>
                  <a:pt x="1261205" y="1424891"/>
                </a:cubicBezTo>
                <a:cubicBezTo>
                  <a:pt x="1337405" y="1218516"/>
                  <a:pt x="1194530" y="469216"/>
                  <a:pt x="1127855" y="243791"/>
                </a:cubicBezTo>
                <a:cubicBezTo>
                  <a:pt x="1061180" y="18366"/>
                  <a:pt x="1064355" y="-64184"/>
                  <a:pt x="880205" y="532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rma libre: forma 90">
            <a:extLst>
              <a:ext uri="{FF2B5EF4-FFF2-40B4-BE49-F238E27FC236}">
                <a16:creationId xmlns:a16="http://schemas.microsoft.com/office/drawing/2014/main" id="{D3631F14-C516-8EFC-8B05-A2B458CD2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7421803">
            <a:off x="3823653" y="5738977"/>
            <a:ext cx="315033" cy="496616"/>
          </a:xfrm>
          <a:custGeom>
            <a:avLst/>
            <a:gdLst>
              <a:gd name="connsiteX0" fmla="*/ 880205 w 1282998"/>
              <a:gd name="connsiteY0" fmla="*/ 53291 h 1540024"/>
              <a:gd name="connsiteX1" fmla="*/ 22955 w 1282998"/>
              <a:gd name="connsiteY1" fmla="*/ 948641 h 1540024"/>
              <a:gd name="connsiteX2" fmla="*/ 270605 w 1282998"/>
              <a:gd name="connsiteY2" fmla="*/ 1234391 h 1540024"/>
              <a:gd name="connsiteX3" fmla="*/ 537305 w 1282998"/>
              <a:gd name="connsiteY3" fmla="*/ 1310591 h 1540024"/>
              <a:gd name="connsiteX4" fmla="*/ 670655 w 1282998"/>
              <a:gd name="connsiteY4" fmla="*/ 1482041 h 1540024"/>
              <a:gd name="connsiteX5" fmla="*/ 1261205 w 1282998"/>
              <a:gd name="connsiteY5" fmla="*/ 1424891 h 1540024"/>
              <a:gd name="connsiteX6" fmla="*/ 1127855 w 1282998"/>
              <a:gd name="connsiteY6" fmla="*/ 243791 h 1540024"/>
              <a:gd name="connsiteX7" fmla="*/ 880205 w 1282998"/>
              <a:gd name="connsiteY7" fmla="*/ 53291 h 154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998" h="1540024">
                <a:moveTo>
                  <a:pt x="880205" y="53291"/>
                </a:moveTo>
                <a:cubicBezTo>
                  <a:pt x="696055" y="170766"/>
                  <a:pt x="124555" y="751791"/>
                  <a:pt x="22955" y="948641"/>
                </a:cubicBezTo>
                <a:cubicBezTo>
                  <a:pt x="-78645" y="1145491"/>
                  <a:pt x="184880" y="1174066"/>
                  <a:pt x="270605" y="1234391"/>
                </a:cubicBezTo>
                <a:cubicBezTo>
                  <a:pt x="356330" y="1294716"/>
                  <a:pt x="470630" y="1269316"/>
                  <a:pt x="537305" y="1310591"/>
                </a:cubicBezTo>
                <a:cubicBezTo>
                  <a:pt x="603980" y="1351866"/>
                  <a:pt x="550005" y="1462991"/>
                  <a:pt x="670655" y="1482041"/>
                </a:cubicBezTo>
                <a:cubicBezTo>
                  <a:pt x="791305" y="1501091"/>
                  <a:pt x="1185005" y="1631266"/>
                  <a:pt x="1261205" y="1424891"/>
                </a:cubicBezTo>
                <a:cubicBezTo>
                  <a:pt x="1337405" y="1218516"/>
                  <a:pt x="1194530" y="469216"/>
                  <a:pt x="1127855" y="243791"/>
                </a:cubicBezTo>
                <a:cubicBezTo>
                  <a:pt x="1061180" y="18366"/>
                  <a:pt x="1064355" y="-64184"/>
                  <a:pt x="880205" y="532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orma libre: forma 91">
            <a:extLst>
              <a:ext uri="{FF2B5EF4-FFF2-40B4-BE49-F238E27FC236}">
                <a16:creationId xmlns:a16="http://schemas.microsoft.com/office/drawing/2014/main" id="{A351F569-6294-48D6-E766-EEF64CF72F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07539" y="4242735"/>
            <a:ext cx="249727" cy="2102480"/>
          </a:xfrm>
          <a:custGeom>
            <a:avLst/>
            <a:gdLst>
              <a:gd name="connsiteX0" fmla="*/ 302071 w 604142"/>
              <a:gd name="connsiteY0" fmla="*/ 0 h 5086350"/>
              <a:gd name="connsiteX1" fmla="*/ 590561 w 604142"/>
              <a:gd name="connsiteY1" fmla="*/ 1786912 h 5086350"/>
              <a:gd name="connsiteX2" fmla="*/ 592471 w 604142"/>
              <a:gd name="connsiteY2" fmla="*/ 1849435 h 5086350"/>
              <a:gd name="connsiteX3" fmla="*/ 598005 w 604142"/>
              <a:gd name="connsiteY3" fmla="*/ 2030636 h 5086350"/>
              <a:gd name="connsiteX4" fmla="*/ 604142 w 604142"/>
              <a:gd name="connsiteY4" fmla="*/ 2543175 h 5086350"/>
              <a:gd name="connsiteX5" fmla="*/ 552553 w 604142"/>
              <a:gd name="connsiteY5" fmla="*/ 3965088 h 5086350"/>
              <a:gd name="connsiteX6" fmla="*/ 537421 w 604142"/>
              <a:gd name="connsiteY6" fmla="*/ 4135456 h 5086350"/>
              <a:gd name="connsiteX7" fmla="*/ 535164 w 604142"/>
              <a:gd name="connsiteY7" fmla="*/ 4160871 h 5086350"/>
              <a:gd name="connsiteX8" fmla="*/ 302071 w 604142"/>
              <a:gd name="connsiteY8" fmla="*/ 5086350 h 5086350"/>
              <a:gd name="connsiteX9" fmla="*/ 36458 w 604142"/>
              <a:gd name="connsiteY9" fmla="*/ 3755403 h 5086350"/>
              <a:gd name="connsiteX10" fmla="*/ 32021 w 604142"/>
              <a:gd name="connsiteY10" fmla="*/ 3677859 h 5086350"/>
              <a:gd name="connsiteX11" fmla="*/ 23738 w 604142"/>
              <a:gd name="connsiteY11" fmla="*/ 3533094 h 5086350"/>
              <a:gd name="connsiteX12" fmla="*/ 0 w 604142"/>
              <a:gd name="connsiteY12" fmla="*/ 2543175 h 5086350"/>
              <a:gd name="connsiteX13" fmla="*/ 1560 w 604142"/>
              <a:gd name="connsiteY13" fmla="*/ 2283150 h 5086350"/>
              <a:gd name="connsiteX14" fmla="*/ 3355 w 604142"/>
              <a:gd name="connsiteY14" fmla="*/ 2184105 h 5086350"/>
              <a:gd name="connsiteX15" fmla="*/ 6137 w 604142"/>
              <a:gd name="connsiteY15" fmla="*/ 2030636 h 5086350"/>
              <a:gd name="connsiteX16" fmla="*/ 302071 w 604142"/>
              <a:gd name="connsiteY16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142" h="5086350">
                <a:moveTo>
                  <a:pt x="302071" y="0"/>
                </a:moveTo>
                <a:cubicBezTo>
                  <a:pt x="437620" y="0"/>
                  <a:pt x="552316" y="751666"/>
                  <a:pt x="590561" y="1786912"/>
                </a:cubicBezTo>
                <a:lnTo>
                  <a:pt x="592471" y="1849435"/>
                </a:lnTo>
                <a:lnTo>
                  <a:pt x="598005" y="2030636"/>
                </a:lnTo>
                <a:cubicBezTo>
                  <a:pt x="602029" y="2196191"/>
                  <a:pt x="604142" y="2367606"/>
                  <a:pt x="604142" y="2543175"/>
                </a:cubicBezTo>
                <a:cubicBezTo>
                  <a:pt x="604142" y="3069884"/>
                  <a:pt x="585124" y="3559195"/>
                  <a:pt x="552553" y="3965088"/>
                </a:cubicBezTo>
                <a:lnTo>
                  <a:pt x="537421" y="4135456"/>
                </a:lnTo>
                <a:lnTo>
                  <a:pt x="535164" y="4160871"/>
                </a:lnTo>
                <a:cubicBezTo>
                  <a:pt x="479759" y="4726084"/>
                  <a:pt x="395912" y="5086350"/>
                  <a:pt x="302071" y="5086350"/>
                </a:cubicBezTo>
                <a:cubicBezTo>
                  <a:pt x="187376" y="5086350"/>
                  <a:pt x="87611" y="4548175"/>
                  <a:pt x="36458" y="3755403"/>
                </a:cubicBezTo>
                <a:lnTo>
                  <a:pt x="32021" y="3677859"/>
                </a:lnTo>
                <a:lnTo>
                  <a:pt x="23738" y="3533094"/>
                </a:lnTo>
                <a:cubicBezTo>
                  <a:pt x="8453" y="3228833"/>
                  <a:pt x="0" y="2894314"/>
                  <a:pt x="0" y="2543175"/>
                </a:cubicBezTo>
                <a:cubicBezTo>
                  <a:pt x="0" y="2455390"/>
                  <a:pt x="528" y="2368644"/>
                  <a:pt x="1560" y="2283150"/>
                </a:cubicBezTo>
                <a:lnTo>
                  <a:pt x="3355" y="2184105"/>
                </a:lnTo>
                <a:lnTo>
                  <a:pt x="6137" y="2030636"/>
                </a:lnTo>
                <a:cubicBezTo>
                  <a:pt x="34304" y="871755"/>
                  <a:pt x="156096" y="0"/>
                  <a:pt x="302071" y="0"/>
                </a:cubicBezTo>
                <a:close/>
              </a:path>
            </a:pathLst>
          </a:custGeom>
          <a:pattFill prst="pct5">
            <a:fgClr>
              <a:srgbClr val="FFFFFF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Forma libre: forma 63">
            <a:extLst>
              <a:ext uri="{FF2B5EF4-FFF2-40B4-BE49-F238E27FC236}">
                <a16:creationId xmlns:a16="http://schemas.microsoft.com/office/drawing/2014/main" id="{0C73C99A-6102-D9C6-9D21-1CE419FCD2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957681" y="3590201"/>
            <a:ext cx="353897" cy="334371"/>
          </a:xfrm>
          <a:custGeom>
            <a:avLst/>
            <a:gdLst>
              <a:gd name="connsiteX0" fmla="*/ 0 w 685800"/>
              <a:gd name="connsiteY0" fmla="*/ 647961 h 647961"/>
              <a:gd name="connsiteX1" fmla="*/ 438150 w 685800"/>
              <a:gd name="connsiteY1" fmla="*/ 38361 h 647961"/>
              <a:gd name="connsiteX2" fmla="*/ 685800 w 685800"/>
              <a:gd name="connsiteY2" fmla="*/ 114561 h 6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647961">
                <a:moveTo>
                  <a:pt x="0" y="647961"/>
                </a:moveTo>
                <a:cubicBezTo>
                  <a:pt x="161925" y="387611"/>
                  <a:pt x="323850" y="127261"/>
                  <a:pt x="438150" y="38361"/>
                </a:cubicBezTo>
                <a:cubicBezTo>
                  <a:pt x="552450" y="-50539"/>
                  <a:pt x="619125" y="32011"/>
                  <a:pt x="685800" y="11456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iagrama de flujo: conector 66">
            <a:extLst>
              <a:ext uri="{FF2B5EF4-FFF2-40B4-BE49-F238E27FC236}">
                <a16:creationId xmlns:a16="http://schemas.microsoft.com/office/drawing/2014/main" id="{64B21357-D1C4-5C00-3CCE-CE7E6CDAAD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21711" y="3888684"/>
            <a:ext cx="621383" cy="572824"/>
          </a:xfrm>
          <a:prstGeom prst="flowChartConnector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" name="Forma libre: forma 62">
            <a:extLst>
              <a:ext uri="{FF2B5EF4-FFF2-40B4-BE49-F238E27FC236}">
                <a16:creationId xmlns:a16="http://schemas.microsoft.com/office/drawing/2014/main" id="{492EB8BF-E05F-97FA-5ACD-D8F8CD7C2C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30447" y="3560784"/>
            <a:ext cx="353897" cy="334371"/>
          </a:xfrm>
          <a:custGeom>
            <a:avLst/>
            <a:gdLst>
              <a:gd name="connsiteX0" fmla="*/ 0 w 685800"/>
              <a:gd name="connsiteY0" fmla="*/ 647961 h 647961"/>
              <a:gd name="connsiteX1" fmla="*/ 438150 w 685800"/>
              <a:gd name="connsiteY1" fmla="*/ 38361 h 647961"/>
              <a:gd name="connsiteX2" fmla="*/ 685800 w 685800"/>
              <a:gd name="connsiteY2" fmla="*/ 114561 h 6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647961">
                <a:moveTo>
                  <a:pt x="0" y="647961"/>
                </a:moveTo>
                <a:cubicBezTo>
                  <a:pt x="161925" y="387611"/>
                  <a:pt x="323850" y="127261"/>
                  <a:pt x="438150" y="38361"/>
                </a:cubicBezTo>
                <a:cubicBezTo>
                  <a:pt x="552450" y="-50539"/>
                  <a:pt x="619125" y="32011"/>
                  <a:pt x="685800" y="11456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Diagrama de flujo: conector 64">
            <a:extLst>
              <a:ext uri="{FF2B5EF4-FFF2-40B4-BE49-F238E27FC236}">
                <a16:creationId xmlns:a16="http://schemas.microsoft.com/office/drawing/2014/main" id="{10F47EEE-2DF1-64F8-D5BF-61F71F617A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63211" y="3560784"/>
            <a:ext cx="130710" cy="130710"/>
          </a:xfrm>
          <a:prstGeom prst="flowChartConnector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grama de flujo: conector 65">
            <a:extLst>
              <a:ext uri="{FF2B5EF4-FFF2-40B4-BE49-F238E27FC236}">
                <a16:creationId xmlns:a16="http://schemas.microsoft.com/office/drawing/2014/main" id="{D94A5652-F7B1-2622-848F-75CB67A4E7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68681" y="3583132"/>
            <a:ext cx="130710" cy="130710"/>
          </a:xfrm>
          <a:prstGeom prst="flowChartConnector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5427C-83D4-E2E1-29CF-B7DFA37340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64669" y="6487483"/>
            <a:ext cx="342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800">
                <a:latin typeface="Fredoka One" panose="02000000000000000000" pitchFamily="2" charset="0"/>
              </a:defRPr>
            </a:lvl1pPr>
          </a:lstStyle>
          <a:p>
            <a:r>
              <a:rPr lang="es-ES" sz="4800" dirty="0" err="1"/>
              <a:t>Type</a:t>
            </a:r>
            <a:r>
              <a:rPr lang="es-ES" sz="4800" dirty="0"/>
              <a:t> Here</a:t>
            </a:r>
            <a:endParaRPr lang="en-US" sz="4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B0E9BF-4FEF-68E6-5D18-468A407CCD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72136" y="7411818"/>
            <a:ext cx="1098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err="1">
                <a:latin typeface="Cuprum" panose="00000500000000000000" pitchFamily="2" charset="0"/>
              </a:rPr>
              <a:t>Perky</a:t>
            </a:r>
            <a:r>
              <a:rPr lang="es-ES" sz="1050" dirty="0">
                <a:latin typeface="Cuprum" panose="00000500000000000000" pitchFamily="2" charset="0"/>
              </a:rPr>
              <a:t> </a:t>
            </a:r>
            <a:r>
              <a:rPr lang="es-ES" sz="1050" dirty="0" err="1">
                <a:latin typeface="Cuprum" panose="00000500000000000000" pitchFamily="2" charset="0"/>
              </a:rPr>
              <a:t>Templates</a:t>
            </a:r>
            <a:endParaRPr lang="en-US" sz="1050" dirty="0">
              <a:latin typeface="Cuprum" panose="000005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7FE7823-BC6A-9C31-679D-B2EBD91B9B80}"/>
              </a:ext>
            </a:extLst>
          </p:cNvPr>
          <p:cNvSpPr txBox="1"/>
          <p:nvPr/>
        </p:nvSpPr>
        <p:spPr>
          <a:xfrm>
            <a:off x="128539" y="187569"/>
            <a:ext cx="122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Lilita One" panose="02000000000000000000" pitchFamily="2" charset="0"/>
              </a:rPr>
              <a:t>A6</a:t>
            </a:r>
            <a:endParaRPr lang="en-US" sz="5400" dirty="0">
              <a:latin typeface="Lilita One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B36FF6-E6CF-83D3-954C-6C3E39686416}"/>
              </a:ext>
            </a:extLst>
          </p:cNvPr>
          <p:cNvSpPr txBox="1"/>
          <p:nvPr/>
        </p:nvSpPr>
        <p:spPr>
          <a:xfrm>
            <a:off x="1176694" y="602888"/>
            <a:ext cx="435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Lilita One" panose="02000000000000000000" pitchFamily="2" charset="0"/>
              </a:rPr>
              <a:t>AFTER </a:t>
            </a:r>
            <a:r>
              <a:rPr lang="es-ES" dirty="0" err="1">
                <a:latin typeface="Lilita One" panose="02000000000000000000" pitchFamily="2" charset="0"/>
              </a:rPr>
              <a:t>EDITING</a:t>
            </a:r>
            <a:r>
              <a:rPr lang="es-ES" dirty="0">
                <a:latin typeface="Lilita One" panose="02000000000000000000" pitchFamily="2" charset="0"/>
              </a:rPr>
              <a:t>, </a:t>
            </a:r>
            <a:r>
              <a:rPr lang="es-ES" dirty="0" err="1">
                <a:latin typeface="Lilita One" panose="02000000000000000000" pitchFamily="2" charset="0"/>
              </a:rPr>
              <a:t>PRINT</a:t>
            </a:r>
            <a:r>
              <a:rPr lang="es-ES" dirty="0">
                <a:latin typeface="Lilita One" panose="02000000000000000000" pitchFamily="2" charset="0"/>
              </a:rPr>
              <a:t> AND </a:t>
            </a:r>
            <a:r>
              <a:rPr lang="es-ES" dirty="0" err="1">
                <a:latin typeface="Lilita One" panose="02000000000000000000" pitchFamily="2" charset="0"/>
              </a:rPr>
              <a:t>CUT</a:t>
            </a:r>
            <a:r>
              <a:rPr lang="es-ES" dirty="0">
                <a:latin typeface="Lilita One" panose="02000000000000000000" pitchFamily="2" charset="0"/>
              </a:rPr>
              <a:t> </a:t>
            </a:r>
            <a:r>
              <a:rPr lang="es-ES" dirty="0" err="1">
                <a:latin typeface="Lilita One" panose="02000000000000000000" pitchFamily="2" charset="0"/>
              </a:rPr>
              <a:t>OUT</a:t>
            </a:r>
            <a:r>
              <a:rPr lang="es-ES" dirty="0">
                <a:latin typeface="Lilita One" panose="02000000000000000000" pitchFamily="2" charset="0"/>
              </a:rPr>
              <a:t>!</a:t>
            </a:r>
            <a:endParaRPr lang="en-US" dirty="0">
              <a:latin typeface="Lilit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1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64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76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750A88-9809-BA13-6861-5C75B776C01F}"/>
              </a:ext>
            </a:extLst>
          </p:cNvPr>
          <p:cNvSpPr/>
          <p:nvPr/>
        </p:nvSpPr>
        <p:spPr>
          <a:xfrm>
            <a:off x="0" y="264694"/>
            <a:ext cx="6858000" cy="662231"/>
          </a:xfrm>
          <a:prstGeom prst="rect">
            <a:avLst/>
          </a:prstGeom>
          <a:solidFill>
            <a:srgbClr val="EF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5DE37-87BF-EC29-8E09-C6C4EBC16FED}"/>
              </a:ext>
            </a:extLst>
          </p:cNvPr>
          <p:cNvSpPr/>
          <p:nvPr/>
        </p:nvSpPr>
        <p:spPr>
          <a:xfrm>
            <a:off x="311383" y="924491"/>
            <a:ext cx="6235234" cy="8716813"/>
          </a:xfrm>
          <a:prstGeom prst="rect">
            <a:avLst/>
          </a:prstGeom>
          <a:solidFill>
            <a:srgbClr val="EF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65286F-7058-8E89-48D0-F3332F4DC5C4}"/>
              </a:ext>
            </a:extLst>
          </p:cNvPr>
          <p:cNvSpPr txBox="1"/>
          <p:nvPr/>
        </p:nvSpPr>
        <p:spPr>
          <a:xfrm>
            <a:off x="915799" y="4697719"/>
            <a:ext cx="515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another</a:t>
            </a:r>
            <a:r>
              <a:rPr lang="es-ES" dirty="0"/>
              <a:t> </a:t>
            </a:r>
            <a:r>
              <a:rPr lang="es-ES" dirty="0" err="1"/>
              <a:t>menu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right</a:t>
            </a:r>
            <a:r>
              <a:rPr lang="es-ES" dirty="0"/>
              <a:t>.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select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/>
              <a:t>Paint </a:t>
            </a:r>
            <a:r>
              <a:rPr lang="es-ES" b="1" dirty="0" err="1"/>
              <a:t>Bucket</a:t>
            </a:r>
            <a:r>
              <a:rPr lang="es-ES" b="1" dirty="0"/>
              <a:t> </a:t>
            </a:r>
            <a:r>
              <a:rPr lang="es-ES" b="1" dirty="0" err="1"/>
              <a:t>or</a:t>
            </a:r>
            <a:r>
              <a:rPr lang="es-ES" b="1" dirty="0"/>
              <a:t> </a:t>
            </a:r>
            <a:r>
              <a:rPr lang="es-ES" b="1" dirty="0" err="1"/>
              <a:t>Fill</a:t>
            </a:r>
            <a:r>
              <a:rPr lang="es-ES" b="1" dirty="0"/>
              <a:t> Tool, </a:t>
            </a:r>
            <a:r>
              <a:rPr lang="es-ES" dirty="0" err="1"/>
              <a:t>then</a:t>
            </a:r>
            <a:r>
              <a:rPr lang="es-ES" dirty="0"/>
              <a:t> </a:t>
            </a:r>
            <a:r>
              <a:rPr lang="es-ES" dirty="0" err="1"/>
              <a:t>choose</a:t>
            </a:r>
            <a:r>
              <a:rPr lang="es-ES" dirty="0"/>
              <a:t> </a:t>
            </a:r>
            <a:r>
              <a:rPr lang="es-ES" b="1" dirty="0" err="1"/>
              <a:t>Pattern</a:t>
            </a:r>
            <a:r>
              <a:rPr lang="es-ES" b="1" dirty="0"/>
              <a:t> </a:t>
            </a:r>
            <a:r>
              <a:rPr lang="es-ES" b="1" dirty="0" err="1"/>
              <a:t>Fill</a:t>
            </a:r>
            <a:r>
              <a:rPr lang="es-ES" b="1" dirty="0"/>
              <a:t>.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D04EF-2A24-C537-22C4-66DA925E4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38" t="7897" b="9495"/>
          <a:stretch/>
        </p:blipFill>
        <p:spPr>
          <a:xfrm>
            <a:off x="479520" y="6305443"/>
            <a:ext cx="4175724" cy="287908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743753-3A2C-674D-2E35-90A033682ABB}"/>
              </a:ext>
            </a:extLst>
          </p:cNvPr>
          <p:cNvSpPr txBox="1"/>
          <p:nvPr/>
        </p:nvSpPr>
        <p:spPr>
          <a:xfrm>
            <a:off x="4821850" y="6507729"/>
            <a:ext cx="1724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There</a:t>
            </a:r>
            <a:r>
              <a:rPr lang="es-ES" dirty="0"/>
              <a:t>, </a:t>
            </a:r>
            <a:r>
              <a:rPr lang="es-ES" dirty="0" err="1"/>
              <a:t>select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pattern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prefer</a:t>
            </a:r>
            <a:r>
              <a:rPr lang="es-ES" dirty="0"/>
              <a:t> and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colors</a:t>
            </a:r>
            <a:r>
              <a:rPr lang="es-ES" dirty="0"/>
              <a:t>.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fun</a:t>
            </a:r>
            <a:r>
              <a:rPr lang="es-ES" dirty="0"/>
              <a:t> </a:t>
            </a:r>
            <a:r>
              <a:rPr lang="es-ES" dirty="0" err="1"/>
              <a:t>playing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it!</a:t>
            </a:r>
            <a:r>
              <a:rPr lang="es-ES" dirty="0"/>
              <a:t> </a:t>
            </a:r>
            <a:r>
              <a:rPr lang="es-ES" dirty="0" err="1"/>
              <a:t>Take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steps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fill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butterfly’s</a:t>
            </a:r>
            <a:r>
              <a:rPr lang="es-ES" dirty="0"/>
              <a:t> </a:t>
            </a:r>
            <a:r>
              <a:rPr lang="es-ES" dirty="0" err="1"/>
              <a:t>body</a:t>
            </a:r>
            <a:r>
              <a:rPr lang="es-ES" dirty="0"/>
              <a:t> and head.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01BCE-5F26-5CF2-6200-B61B35FBD4EE}"/>
              </a:ext>
            </a:extLst>
          </p:cNvPr>
          <p:cNvSpPr/>
          <p:nvPr/>
        </p:nvSpPr>
        <p:spPr>
          <a:xfrm>
            <a:off x="1349387" y="117289"/>
            <a:ext cx="3778575" cy="6622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CB3EFB-F996-456F-4FEF-7F692A268F4C}"/>
              </a:ext>
            </a:extLst>
          </p:cNvPr>
          <p:cNvSpPr txBox="1"/>
          <p:nvPr/>
        </p:nvSpPr>
        <p:spPr>
          <a:xfrm>
            <a:off x="2320452" y="227700"/>
            <a:ext cx="214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Lilita One" panose="02000000000000000000" pitchFamily="2" charset="0"/>
              </a:rPr>
              <a:t>ADD</a:t>
            </a:r>
            <a:r>
              <a:rPr lang="es-ES" dirty="0">
                <a:latin typeface="Lilita One" panose="02000000000000000000" pitchFamily="2" charset="0"/>
              </a:rPr>
              <a:t> A </a:t>
            </a:r>
            <a:r>
              <a:rPr lang="es-ES" dirty="0" err="1">
                <a:latin typeface="Lilita One" panose="02000000000000000000" pitchFamily="2" charset="0"/>
              </a:rPr>
              <a:t>PATTERN</a:t>
            </a:r>
            <a:endParaRPr lang="en-US" dirty="0">
              <a:latin typeface="Lilita One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B8C126-5984-1721-B32F-563DE25698EF}"/>
              </a:ext>
            </a:extLst>
          </p:cNvPr>
          <p:cNvSpPr txBox="1"/>
          <p:nvPr/>
        </p:nvSpPr>
        <p:spPr>
          <a:xfrm>
            <a:off x="2705785" y="9624446"/>
            <a:ext cx="144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Cuprum" panose="00000500000000000000" pitchFamily="2" charset="0"/>
              </a:rPr>
              <a:t>Perky</a:t>
            </a:r>
            <a:r>
              <a:rPr lang="es-ES" sz="1400" dirty="0">
                <a:latin typeface="Cuprum" panose="00000500000000000000" pitchFamily="2" charset="0"/>
              </a:rPr>
              <a:t> </a:t>
            </a:r>
            <a:r>
              <a:rPr lang="es-ES" sz="1400" dirty="0" err="1">
                <a:latin typeface="Cuprum" panose="00000500000000000000" pitchFamily="2" charset="0"/>
              </a:rPr>
              <a:t>Templates</a:t>
            </a:r>
            <a:endParaRPr lang="en-US" sz="1400" dirty="0">
              <a:latin typeface="Cuprum" panose="000005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B53C5F-EDF2-21B8-D762-87F5E3F0D77E}"/>
              </a:ext>
            </a:extLst>
          </p:cNvPr>
          <p:cNvGrpSpPr/>
          <p:nvPr/>
        </p:nvGrpSpPr>
        <p:grpSpPr>
          <a:xfrm>
            <a:off x="944880" y="1366848"/>
            <a:ext cx="4968240" cy="3185160"/>
            <a:chOff x="944880" y="1366848"/>
            <a:chExt cx="4968240" cy="318516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B3F34A-2B37-DD46-E80B-71A874BE1D2B}"/>
                </a:ext>
              </a:extLst>
            </p:cNvPr>
            <p:cNvGrpSpPr/>
            <p:nvPr/>
          </p:nvGrpSpPr>
          <p:grpSpPr>
            <a:xfrm>
              <a:off x="944880" y="1366848"/>
              <a:ext cx="4968240" cy="3185160"/>
              <a:chOff x="944880" y="1366848"/>
              <a:chExt cx="4968240" cy="318516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9BC8160-638F-CDCB-EFEC-B4D10A50D1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555" t="6299" b="11092"/>
              <a:stretch/>
            </p:blipFill>
            <p:spPr>
              <a:xfrm>
                <a:off x="944880" y="1366848"/>
                <a:ext cx="4968240" cy="3185160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8B66D84-0F7D-8FF8-E401-386997AF25E5}"/>
                  </a:ext>
                </a:extLst>
              </p:cNvPr>
              <p:cNvSpPr/>
              <p:nvPr/>
            </p:nvSpPr>
            <p:spPr>
              <a:xfrm>
                <a:off x="4504849" y="2338461"/>
                <a:ext cx="300790" cy="30079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C9C1A9-265C-751B-76CD-1C78616D7D9C}"/>
                </a:ext>
              </a:extLst>
            </p:cNvPr>
            <p:cNvSpPr/>
            <p:nvPr/>
          </p:nvSpPr>
          <p:spPr>
            <a:xfrm>
              <a:off x="4644611" y="3211033"/>
              <a:ext cx="565342" cy="148856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5F48A6BC-EFD5-D1C1-71B6-7A4E002D88C6}"/>
              </a:ext>
            </a:extLst>
          </p:cNvPr>
          <p:cNvSpPr/>
          <p:nvPr/>
        </p:nvSpPr>
        <p:spPr>
          <a:xfrm>
            <a:off x="3131289" y="7347099"/>
            <a:ext cx="1683932" cy="168393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70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00C8E-178E-9E41-66E9-05114A346E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5184" y="9143999"/>
            <a:ext cx="387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uprum" panose="00000500000000000000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Repeat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the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process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with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different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colors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0000500000000000000" pitchFamily="2" charset="0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upr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9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117D84-7808-D6B3-4DCE-4CEB3B82AD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858000" cy="999952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3AFE2F-D52F-C650-FBA5-11C4F4325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695355"/>
            <a:ext cx="6858000" cy="5304170"/>
          </a:xfrm>
          <a:custGeom>
            <a:avLst/>
            <a:gdLst>
              <a:gd name="connsiteX0" fmla="*/ 0 w 6896937"/>
              <a:gd name="connsiteY0" fmla="*/ 0 h 5304170"/>
              <a:gd name="connsiteX1" fmla="*/ 6896937 w 6896937"/>
              <a:gd name="connsiteY1" fmla="*/ 0 h 5304170"/>
              <a:gd name="connsiteX2" fmla="*/ 6896937 w 6896937"/>
              <a:gd name="connsiteY2" fmla="*/ 5304170 h 5304170"/>
              <a:gd name="connsiteX3" fmla="*/ 0 w 6896937"/>
              <a:gd name="connsiteY3" fmla="*/ 5304170 h 5304170"/>
              <a:gd name="connsiteX4" fmla="*/ 0 w 6896937"/>
              <a:gd name="connsiteY4" fmla="*/ 0 h 5304170"/>
              <a:gd name="connsiteX0" fmla="*/ 0 w 6896937"/>
              <a:gd name="connsiteY0" fmla="*/ 0 h 5304170"/>
              <a:gd name="connsiteX1" fmla="*/ 6896937 w 6896937"/>
              <a:gd name="connsiteY1" fmla="*/ 0 h 5304170"/>
              <a:gd name="connsiteX2" fmla="*/ 6896937 w 6896937"/>
              <a:gd name="connsiteY2" fmla="*/ 5304170 h 5304170"/>
              <a:gd name="connsiteX3" fmla="*/ 0 w 6896937"/>
              <a:gd name="connsiteY3" fmla="*/ 5304170 h 5304170"/>
              <a:gd name="connsiteX4" fmla="*/ 0 w 6896937"/>
              <a:gd name="connsiteY4" fmla="*/ 0 h 5304170"/>
              <a:gd name="connsiteX0" fmla="*/ 0 w 6896937"/>
              <a:gd name="connsiteY0" fmla="*/ 0 h 5304170"/>
              <a:gd name="connsiteX1" fmla="*/ 6896937 w 6896937"/>
              <a:gd name="connsiteY1" fmla="*/ 0 h 5304170"/>
              <a:gd name="connsiteX2" fmla="*/ 6896937 w 6896937"/>
              <a:gd name="connsiteY2" fmla="*/ 5304170 h 5304170"/>
              <a:gd name="connsiteX3" fmla="*/ 0 w 6896937"/>
              <a:gd name="connsiteY3" fmla="*/ 5304170 h 5304170"/>
              <a:gd name="connsiteX4" fmla="*/ 0 w 6896937"/>
              <a:gd name="connsiteY4" fmla="*/ 0 h 530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937" h="5304170">
                <a:moveTo>
                  <a:pt x="0" y="0"/>
                </a:moveTo>
                <a:cubicBezTo>
                  <a:pt x="2948684" y="1780673"/>
                  <a:pt x="4718273" y="1010652"/>
                  <a:pt x="6896937" y="0"/>
                </a:cubicBezTo>
                <a:lnTo>
                  <a:pt x="6896937" y="5304170"/>
                </a:lnTo>
                <a:lnTo>
                  <a:pt x="0" y="5304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orma libre: forma 79">
            <a:extLst>
              <a:ext uri="{FF2B5EF4-FFF2-40B4-BE49-F238E27FC236}">
                <a16:creationId xmlns:a16="http://schemas.microsoft.com/office/drawing/2014/main" id="{2E758A0C-4CFF-1283-6A8A-A14201A60A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26262">
            <a:off x="828307" y="4861854"/>
            <a:ext cx="3118854" cy="2325097"/>
          </a:xfrm>
          <a:custGeom>
            <a:avLst/>
            <a:gdLst>
              <a:gd name="connsiteX0" fmla="*/ 2603059 w 3174560"/>
              <a:gd name="connsiteY0" fmla="*/ 652953 h 3474355"/>
              <a:gd name="connsiteX1" fmla="*/ 259909 w 3174560"/>
              <a:gd name="connsiteY1" fmla="*/ 43353 h 3474355"/>
              <a:gd name="connsiteX2" fmla="*/ 126559 w 3174560"/>
              <a:gd name="connsiteY2" fmla="*/ 1624503 h 3474355"/>
              <a:gd name="connsiteX3" fmla="*/ 869509 w 3174560"/>
              <a:gd name="connsiteY3" fmla="*/ 1815003 h 3474355"/>
              <a:gd name="connsiteX4" fmla="*/ 355159 w 3174560"/>
              <a:gd name="connsiteY4" fmla="*/ 2653203 h 3474355"/>
              <a:gd name="connsiteX5" fmla="*/ 1364809 w 3174560"/>
              <a:gd name="connsiteY5" fmla="*/ 3472353 h 3474355"/>
              <a:gd name="connsiteX6" fmla="*/ 3098359 w 3174560"/>
              <a:gd name="connsiteY6" fmla="*/ 2805603 h 3474355"/>
              <a:gd name="connsiteX7" fmla="*/ 2603059 w 3174560"/>
              <a:gd name="connsiteY7" fmla="*/ 652953 h 3474355"/>
              <a:gd name="connsiteX0" fmla="*/ 2584362 w 3155863"/>
              <a:gd name="connsiteY0" fmla="*/ 652953 h 3474355"/>
              <a:gd name="connsiteX1" fmla="*/ 241212 w 3155863"/>
              <a:gd name="connsiteY1" fmla="*/ 43353 h 3474355"/>
              <a:gd name="connsiteX2" fmla="*/ 107862 w 3155863"/>
              <a:gd name="connsiteY2" fmla="*/ 1624503 h 3474355"/>
              <a:gd name="connsiteX3" fmla="*/ 527567 w 3155863"/>
              <a:gd name="connsiteY3" fmla="*/ 1953596 h 3474355"/>
              <a:gd name="connsiteX4" fmla="*/ 336462 w 3155863"/>
              <a:gd name="connsiteY4" fmla="*/ 2653203 h 3474355"/>
              <a:gd name="connsiteX5" fmla="*/ 1346112 w 3155863"/>
              <a:gd name="connsiteY5" fmla="*/ 3472353 h 3474355"/>
              <a:gd name="connsiteX6" fmla="*/ 3079662 w 3155863"/>
              <a:gd name="connsiteY6" fmla="*/ 2805603 h 3474355"/>
              <a:gd name="connsiteX7" fmla="*/ 2584362 w 3155863"/>
              <a:gd name="connsiteY7" fmla="*/ 652953 h 347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863" h="3474355">
                <a:moveTo>
                  <a:pt x="2584362" y="652953"/>
                </a:moveTo>
                <a:cubicBezTo>
                  <a:pt x="2111287" y="192578"/>
                  <a:pt x="653962" y="-118572"/>
                  <a:pt x="241212" y="43353"/>
                </a:cubicBezTo>
                <a:cubicBezTo>
                  <a:pt x="-171538" y="205278"/>
                  <a:pt x="60136" y="1306129"/>
                  <a:pt x="107862" y="1624503"/>
                </a:cubicBezTo>
                <a:cubicBezTo>
                  <a:pt x="155588" y="1942877"/>
                  <a:pt x="489467" y="1782146"/>
                  <a:pt x="527567" y="1953596"/>
                </a:cubicBezTo>
                <a:cubicBezTo>
                  <a:pt x="565667" y="2125046"/>
                  <a:pt x="200038" y="2400077"/>
                  <a:pt x="336462" y="2653203"/>
                </a:cubicBezTo>
                <a:cubicBezTo>
                  <a:pt x="472886" y="2906329"/>
                  <a:pt x="888912" y="3446953"/>
                  <a:pt x="1346112" y="3472353"/>
                </a:cubicBezTo>
                <a:cubicBezTo>
                  <a:pt x="1803312" y="3497753"/>
                  <a:pt x="2873287" y="3281853"/>
                  <a:pt x="3079662" y="2805603"/>
                </a:cubicBezTo>
                <a:cubicBezTo>
                  <a:pt x="3286037" y="2329353"/>
                  <a:pt x="3057437" y="1113328"/>
                  <a:pt x="2584362" y="65295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orma libre: forma 80">
            <a:extLst>
              <a:ext uri="{FF2B5EF4-FFF2-40B4-BE49-F238E27FC236}">
                <a16:creationId xmlns:a16="http://schemas.microsoft.com/office/drawing/2014/main" id="{1957D839-5348-E816-AB49-4D6641583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4110" y="2640568"/>
            <a:ext cx="3058409" cy="2808451"/>
          </a:xfrm>
          <a:custGeom>
            <a:avLst/>
            <a:gdLst>
              <a:gd name="connsiteX0" fmla="*/ 3058662 w 3270643"/>
              <a:gd name="connsiteY0" fmla="*/ 1333591 h 4147958"/>
              <a:gd name="connsiteX1" fmla="*/ 963162 w 3270643"/>
              <a:gd name="connsiteY1" fmla="*/ 91 h 4147958"/>
              <a:gd name="connsiteX2" fmla="*/ 353562 w 3270643"/>
              <a:gd name="connsiteY2" fmla="*/ 1390741 h 4147958"/>
              <a:gd name="connsiteX3" fmla="*/ 1020312 w 3270643"/>
              <a:gd name="connsiteY3" fmla="*/ 2076541 h 4147958"/>
              <a:gd name="connsiteX4" fmla="*/ 29712 w 3270643"/>
              <a:gd name="connsiteY4" fmla="*/ 2571841 h 4147958"/>
              <a:gd name="connsiteX5" fmla="*/ 505962 w 3270643"/>
              <a:gd name="connsiteY5" fmla="*/ 4076791 h 4147958"/>
              <a:gd name="connsiteX6" fmla="*/ 2906262 w 3270643"/>
              <a:gd name="connsiteY6" fmla="*/ 3638641 h 4147958"/>
              <a:gd name="connsiteX7" fmla="*/ 3058662 w 3270643"/>
              <a:gd name="connsiteY7" fmla="*/ 1333591 h 4147958"/>
              <a:gd name="connsiteX0" fmla="*/ 3037375 w 3254869"/>
              <a:gd name="connsiteY0" fmla="*/ 1442745 h 4145123"/>
              <a:gd name="connsiteX1" fmla="*/ 963162 w 3254869"/>
              <a:gd name="connsiteY1" fmla="*/ 54 h 4145123"/>
              <a:gd name="connsiteX2" fmla="*/ 353562 w 3254869"/>
              <a:gd name="connsiteY2" fmla="*/ 1390704 h 4145123"/>
              <a:gd name="connsiteX3" fmla="*/ 1020312 w 3254869"/>
              <a:gd name="connsiteY3" fmla="*/ 2076504 h 4145123"/>
              <a:gd name="connsiteX4" fmla="*/ 29712 w 3254869"/>
              <a:gd name="connsiteY4" fmla="*/ 2571804 h 4145123"/>
              <a:gd name="connsiteX5" fmla="*/ 505962 w 3254869"/>
              <a:gd name="connsiteY5" fmla="*/ 4076754 h 4145123"/>
              <a:gd name="connsiteX6" fmla="*/ 2906262 w 3254869"/>
              <a:gd name="connsiteY6" fmla="*/ 3638604 h 4145123"/>
              <a:gd name="connsiteX7" fmla="*/ 3037375 w 3254869"/>
              <a:gd name="connsiteY7" fmla="*/ 1442745 h 4145123"/>
              <a:gd name="connsiteX0" fmla="*/ 3044471 w 3259411"/>
              <a:gd name="connsiteY0" fmla="*/ 1393059 h 4146323"/>
              <a:gd name="connsiteX1" fmla="*/ 963162 w 3259411"/>
              <a:gd name="connsiteY1" fmla="*/ 1 h 4146323"/>
              <a:gd name="connsiteX2" fmla="*/ 353562 w 3259411"/>
              <a:gd name="connsiteY2" fmla="*/ 1390651 h 4146323"/>
              <a:gd name="connsiteX3" fmla="*/ 1020312 w 3259411"/>
              <a:gd name="connsiteY3" fmla="*/ 2076451 h 4146323"/>
              <a:gd name="connsiteX4" fmla="*/ 29712 w 3259411"/>
              <a:gd name="connsiteY4" fmla="*/ 2571751 h 4146323"/>
              <a:gd name="connsiteX5" fmla="*/ 505962 w 3259411"/>
              <a:gd name="connsiteY5" fmla="*/ 4076701 h 4146323"/>
              <a:gd name="connsiteX6" fmla="*/ 2906262 w 3259411"/>
              <a:gd name="connsiteY6" fmla="*/ 3638551 h 4146323"/>
              <a:gd name="connsiteX7" fmla="*/ 3044471 w 3259411"/>
              <a:gd name="connsiteY7" fmla="*/ 1393059 h 4146323"/>
              <a:gd name="connsiteX0" fmla="*/ 3044471 w 3227588"/>
              <a:gd name="connsiteY0" fmla="*/ 1393059 h 4146323"/>
              <a:gd name="connsiteX1" fmla="*/ 963162 w 3227588"/>
              <a:gd name="connsiteY1" fmla="*/ 1 h 4146323"/>
              <a:gd name="connsiteX2" fmla="*/ 353562 w 3227588"/>
              <a:gd name="connsiteY2" fmla="*/ 1390651 h 4146323"/>
              <a:gd name="connsiteX3" fmla="*/ 1020312 w 3227588"/>
              <a:gd name="connsiteY3" fmla="*/ 2076451 h 4146323"/>
              <a:gd name="connsiteX4" fmla="*/ 29712 w 3227588"/>
              <a:gd name="connsiteY4" fmla="*/ 2571751 h 4146323"/>
              <a:gd name="connsiteX5" fmla="*/ 505962 w 3227588"/>
              <a:gd name="connsiteY5" fmla="*/ 4076701 h 4146323"/>
              <a:gd name="connsiteX6" fmla="*/ 2906262 w 3227588"/>
              <a:gd name="connsiteY6" fmla="*/ 3638551 h 4146323"/>
              <a:gd name="connsiteX7" fmla="*/ 3044471 w 3227588"/>
              <a:gd name="connsiteY7" fmla="*/ 1393059 h 414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588" h="4146323">
                <a:moveTo>
                  <a:pt x="3044471" y="1393059"/>
                </a:moveTo>
                <a:cubicBezTo>
                  <a:pt x="2798672" y="707223"/>
                  <a:pt x="1411647" y="402"/>
                  <a:pt x="963162" y="1"/>
                </a:cubicBezTo>
                <a:cubicBezTo>
                  <a:pt x="514677" y="-400"/>
                  <a:pt x="344037" y="1044576"/>
                  <a:pt x="353562" y="1390651"/>
                </a:cubicBezTo>
                <a:cubicBezTo>
                  <a:pt x="363087" y="1736726"/>
                  <a:pt x="1074287" y="1879601"/>
                  <a:pt x="1020312" y="2076451"/>
                </a:cubicBezTo>
                <a:cubicBezTo>
                  <a:pt x="966337" y="2273301"/>
                  <a:pt x="115437" y="2238376"/>
                  <a:pt x="29712" y="2571751"/>
                </a:cubicBezTo>
                <a:cubicBezTo>
                  <a:pt x="-56013" y="2905126"/>
                  <a:pt x="26537" y="3898901"/>
                  <a:pt x="505962" y="4076701"/>
                </a:cubicBezTo>
                <a:cubicBezTo>
                  <a:pt x="985387" y="4254501"/>
                  <a:pt x="2483177" y="4085825"/>
                  <a:pt x="2906262" y="3638551"/>
                </a:cubicBezTo>
                <a:cubicBezTo>
                  <a:pt x="3329347" y="3191277"/>
                  <a:pt x="3290270" y="2078895"/>
                  <a:pt x="3044471" y="139305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orma libre: forma 81">
            <a:extLst>
              <a:ext uri="{FF2B5EF4-FFF2-40B4-BE49-F238E27FC236}">
                <a16:creationId xmlns:a16="http://schemas.microsoft.com/office/drawing/2014/main" id="{E2C57DCF-1BE9-3C7F-38A0-2022F57293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3576778" y="2537161"/>
            <a:ext cx="2765595" cy="2838059"/>
          </a:xfrm>
          <a:custGeom>
            <a:avLst/>
            <a:gdLst>
              <a:gd name="connsiteX0" fmla="*/ 3058662 w 3270643"/>
              <a:gd name="connsiteY0" fmla="*/ 1333591 h 4147958"/>
              <a:gd name="connsiteX1" fmla="*/ 963162 w 3270643"/>
              <a:gd name="connsiteY1" fmla="*/ 91 h 4147958"/>
              <a:gd name="connsiteX2" fmla="*/ 353562 w 3270643"/>
              <a:gd name="connsiteY2" fmla="*/ 1390741 h 4147958"/>
              <a:gd name="connsiteX3" fmla="*/ 1020312 w 3270643"/>
              <a:gd name="connsiteY3" fmla="*/ 2076541 h 4147958"/>
              <a:gd name="connsiteX4" fmla="*/ 29712 w 3270643"/>
              <a:gd name="connsiteY4" fmla="*/ 2571841 h 4147958"/>
              <a:gd name="connsiteX5" fmla="*/ 505962 w 3270643"/>
              <a:gd name="connsiteY5" fmla="*/ 4076791 h 4147958"/>
              <a:gd name="connsiteX6" fmla="*/ 2906262 w 3270643"/>
              <a:gd name="connsiteY6" fmla="*/ 3638641 h 4147958"/>
              <a:gd name="connsiteX7" fmla="*/ 3058662 w 3270643"/>
              <a:gd name="connsiteY7" fmla="*/ 1333591 h 41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643" h="4147958">
                <a:moveTo>
                  <a:pt x="3058662" y="1333591"/>
                </a:moveTo>
                <a:cubicBezTo>
                  <a:pt x="2734812" y="727166"/>
                  <a:pt x="1414012" y="-9434"/>
                  <a:pt x="963162" y="91"/>
                </a:cubicBezTo>
                <a:cubicBezTo>
                  <a:pt x="512312" y="9616"/>
                  <a:pt x="344037" y="1044666"/>
                  <a:pt x="353562" y="1390741"/>
                </a:cubicBezTo>
                <a:cubicBezTo>
                  <a:pt x="363087" y="1736816"/>
                  <a:pt x="1074287" y="1879691"/>
                  <a:pt x="1020312" y="2076541"/>
                </a:cubicBezTo>
                <a:cubicBezTo>
                  <a:pt x="966337" y="2273391"/>
                  <a:pt x="115437" y="2238466"/>
                  <a:pt x="29712" y="2571841"/>
                </a:cubicBezTo>
                <a:cubicBezTo>
                  <a:pt x="-56013" y="2905216"/>
                  <a:pt x="26537" y="3898991"/>
                  <a:pt x="505962" y="4076791"/>
                </a:cubicBezTo>
                <a:cubicBezTo>
                  <a:pt x="985387" y="4254591"/>
                  <a:pt x="2474462" y="4095841"/>
                  <a:pt x="2906262" y="3638641"/>
                </a:cubicBezTo>
                <a:cubicBezTo>
                  <a:pt x="3338062" y="3181441"/>
                  <a:pt x="3382512" y="1940016"/>
                  <a:pt x="3058662" y="13335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rma libre: forma 82">
            <a:extLst>
              <a:ext uri="{FF2B5EF4-FFF2-40B4-BE49-F238E27FC236}">
                <a16:creationId xmlns:a16="http://schemas.microsoft.com/office/drawing/2014/main" id="{D735453D-B6AE-153C-811A-3382B5898C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29437" y="4836498"/>
            <a:ext cx="2678110" cy="2402280"/>
          </a:xfrm>
          <a:custGeom>
            <a:avLst/>
            <a:gdLst>
              <a:gd name="connsiteX0" fmla="*/ 428566 w 3079717"/>
              <a:gd name="connsiteY0" fmla="*/ 34 h 2840978"/>
              <a:gd name="connsiteX1" fmla="*/ 2990051 w 3079717"/>
              <a:gd name="connsiteY1" fmla="*/ 1082274 h 2840978"/>
              <a:gd name="connsiteX2" fmla="*/ 2441285 w 3079717"/>
              <a:gd name="connsiteY2" fmla="*/ 2217643 h 2840978"/>
              <a:gd name="connsiteX3" fmla="*/ 1887951 w 3079717"/>
              <a:gd name="connsiteY3" fmla="*/ 2169924 h 2840978"/>
              <a:gd name="connsiteX4" fmla="*/ 1774778 w 3079717"/>
              <a:gd name="connsiteY4" fmla="*/ 2756140 h 2840978"/>
              <a:gd name="connsiteX5" fmla="*/ 431857 w 3079717"/>
              <a:gd name="connsiteY5" fmla="*/ 2659606 h 2840978"/>
              <a:gd name="connsiteX6" fmla="*/ 16623 w 3079717"/>
              <a:gd name="connsiteY6" fmla="*/ 2366054 h 2840978"/>
              <a:gd name="connsiteX7" fmla="*/ 0 w 3079717"/>
              <a:gd name="connsiteY7" fmla="*/ 2352119 h 2840978"/>
              <a:gd name="connsiteX8" fmla="*/ 15132 w 3079717"/>
              <a:gd name="connsiteY8" fmla="*/ 2181751 h 2840978"/>
              <a:gd name="connsiteX9" fmla="*/ 66721 w 3079717"/>
              <a:gd name="connsiteY9" fmla="*/ 759838 h 2840978"/>
              <a:gd name="connsiteX10" fmla="*/ 60584 w 3079717"/>
              <a:gd name="connsiteY10" fmla="*/ 247299 h 2840978"/>
              <a:gd name="connsiteX11" fmla="*/ 55050 w 3079717"/>
              <a:gd name="connsiteY11" fmla="*/ 66098 h 2840978"/>
              <a:gd name="connsiteX12" fmla="*/ 177906 w 3079717"/>
              <a:gd name="connsiteY12" fmla="*/ 31258 h 2840978"/>
              <a:gd name="connsiteX13" fmla="*/ 428566 w 3079717"/>
              <a:gd name="connsiteY13" fmla="*/ 34 h 2840978"/>
              <a:gd name="connsiteX0" fmla="*/ 469446 w 3120597"/>
              <a:gd name="connsiteY0" fmla="*/ 34 h 2840978"/>
              <a:gd name="connsiteX1" fmla="*/ 3030931 w 3120597"/>
              <a:gd name="connsiteY1" fmla="*/ 1082274 h 2840978"/>
              <a:gd name="connsiteX2" fmla="*/ 2482165 w 3120597"/>
              <a:gd name="connsiteY2" fmla="*/ 2217643 h 2840978"/>
              <a:gd name="connsiteX3" fmla="*/ 1928831 w 3120597"/>
              <a:gd name="connsiteY3" fmla="*/ 2169924 h 2840978"/>
              <a:gd name="connsiteX4" fmla="*/ 1815658 w 3120597"/>
              <a:gd name="connsiteY4" fmla="*/ 2756140 h 2840978"/>
              <a:gd name="connsiteX5" fmla="*/ 472737 w 3120597"/>
              <a:gd name="connsiteY5" fmla="*/ 2659606 h 2840978"/>
              <a:gd name="connsiteX6" fmla="*/ 57503 w 3120597"/>
              <a:gd name="connsiteY6" fmla="*/ 2366054 h 2840978"/>
              <a:gd name="connsiteX7" fmla="*/ 40880 w 3120597"/>
              <a:gd name="connsiteY7" fmla="*/ 2352119 h 2840978"/>
              <a:gd name="connsiteX8" fmla="*/ 353 w 3120597"/>
              <a:gd name="connsiteY8" fmla="*/ 2165849 h 2840978"/>
              <a:gd name="connsiteX9" fmla="*/ 107601 w 3120597"/>
              <a:gd name="connsiteY9" fmla="*/ 759838 h 2840978"/>
              <a:gd name="connsiteX10" fmla="*/ 101464 w 3120597"/>
              <a:gd name="connsiteY10" fmla="*/ 247299 h 2840978"/>
              <a:gd name="connsiteX11" fmla="*/ 95930 w 3120597"/>
              <a:gd name="connsiteY11" fmla="*/ 66098 h 2840978"/>
              <a:gd name="connsiteX12" fmla="*/ 218786 w 3120597"/>
              <a:gd name="connsiteY12" fmla="*/ 31258 h 2840978"/>
              <a:gd name="connsiteX13" fmla="*/ 469446 w 3120597"/>
              <a:gd name="connsiteY13" fmla="*/ 34 h 2840978"/>
              <a:gd name="connsiteX0" fmla="*/ 469446 w 3120597"/>
              <a:gd name="connsiteY0" fmla="*/ 34 h 2840978"/>
              <a:gd name="connsiteX1" fmla="*/ 3030931 w 3120597"/>
              <a:gd name="connsiteY1" fmla="*/ 1082274 h 2840978"/>
              <a:gd name="connsiteX2" fmla="*/ 2482165 w 3120597"/>
              <a:gd name="connsiteY2" fmla="*/ 2217643 h 2840978"/>
              <a:gd name="connsiteX3" fmla="*/ 1928831 w 3120597"/>
              <a:gd name="connsiteY3" fmla="*/ 2169924 h 2840978"/>
              <a:gd name="connsiteX4" fmla="*/ 1815658 w 3120597"/>
              <a:gd name="connsiteY4" fmla="*/ 2756140 h 2840978"/>
              <a:gd name="connsiteX5" fmla="*/ 472737 w 3120597"/>
              <a:gd name="connsiteY5" fmla="*/ 2659606 h 2840978"/>
              <a:gd name="connsiteX6" fmla="*/ 57503 w 3120597"/>
              <a:gd name="connsiteY6" fmla="*/ 2366054 h 2840978"/>
              <a:gd name="connsiteX7" fmla="*/ 40880 w 3120597"/>
              <a:gd name="connsiteY7" fmla="*/ 2352119 h 2840978"/>
              <a:gd name="connsiteX8" fmla="*/ 353 w 3120597"/>
              <a:gd name="connsiteY8" fmla="*/ 2165849 h 2840978"/>
              <a:gd name="connsiteX9" fmla="*/ 91698 w 3120597"/>
              <a:gd name="connsiteY9" fmla="*/ 775741 h 2840978"/>
              <a:gd name="connsiteX10" fmla="*/ 101464 w 3120597"/>
              <a:gd name="connsiteY10" fmla="*/ 247299 h 2840978"/>
              <a:gd name="connsiteX11" fmla="*/ 95930 w 3120597"/>
              <a:gd name="connsiteY11" fmla="*/ 66098 h 2840978"/>
              <a:gd name="connsiteX12" fmla="*/ 218786 w 3120597"/>
              <a:gd name="connsiteY12" fmla="*/ 31258 h 2840978"/>
              <a:gd name="connsiteX13" fmla="*/ 469446 w 3120597"/>
              <a:gd name="connsiteY13" fmla="*/ 34 h 2840978"/>
              <a:gd name="connsiteX0" fmla="*/ 516032 w 3167183"/>
              <a:gd name="connsiteY0" fmla="*/ 34 h 2840978"/>
              <a:gd name="connsiteX1" fmla="*/ 3077517 w 3167183"/>
              <a:gd name="connsiteY1" fmla="*/ 1082274 h 2840978"/>
              <a:gd name="connsiteX2" fmla="*/ 2528751 w 3167183"/>
              <a:gd name="connsiteY2" fmla="*/ 2217643 h 2840978"/>
              <a:gd name="connsiteX3" fmla="*/ 1975417 w 3167183"/>
              <a:gd name="connsiteY3" fmla="*/ 2169924 h 2840978"/>
              <a:gd name="connsiteX4" fmla="*/ 1862244 w 3167183"/>
              <a:gd name="connsiteY4" fmla="*/ 2756140 h 2840978"/>
              <a:gd name="connsiteX5" fmla="*/ 519323 w 3167183"/>
              <a:gd name="connsiteY5" fmla="*/ 2659606 h 2840978"/>
              <a:gd name="connsiteX6" fmla="*/ 104089 w 3167183"/>
              <a:gd name="connsiteY6" fmla="*/ 2366054 h 2840978"/>
              <a:gd name="connsiteX7" fmla="*/ 0 w 3167183"/>
              <a:gd name="connsiteY7" fmla="*/ 2296461 h 2840978"/>
              <a:gd name="connsiteX8" fmla="*/ 46939 w 3167183"/>
              <a:gd name="connsiteY8" fmla="*/ 2165849 h 2840978"/>
              <a:gd name="connsiteX9" fmla="*/ 138284 w 3167183"/>
              <a:gd name="connsiteY9" fmla="*/ 775741 h 2840978"/>
              <a:gd name="connsiteX10" fmla="*/ 148050 w 3167183"/>
              <a:gd name="connsiteY10" fmla="*/ 247299 h 2840978"/>
              <a:gd name="connsiteX11" fmla="*/ 142516 w 3167183"/>
              <a:gd name="connsiteY11" fmla="*/ 66098 h 2840978"/>
              <a:gd name="connsiteX12" fmla="*/ 265372 w 3167183"/>
              <a:gd name="connsiteY12" fmla="*/ 31258 h 2840978"/>
              <a:gd name="connsiteX13" fmla="*/ 516032 w 3167183"/>
              <a:gd name="connsiteY13" fmla="*/ 34 h 284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7183" h="2840978">
                <a:moveTo>
                  <a:pt x="516032" y="34"/>
                </a:moveTo>
                <a:cubicBezTo>
                  <a:pt x="1178170" y="-5611"/>
                  <a:pt x="2742064" y="712672"/>
                  <a:pt x="3077517" y="1082274"/>
                </a:cubicBezTo>
                <a:cubicBezTo>
                  <a:pt x="3412971" y="1451875"/>
                  <a:pt x="2712435" y="2036368"/>
                  <a:pt x="2528751" y="2217643"/>
                </a:cubicBezTo>
                <a:cubicBezTo>
                  <a:pt x="2345067" y="2398918"/>
                  <a:pt x="2086501" y="2080174"/>
                  <a:pt x="1975417" y="2169924"/>
                </a:cubicBezTo>
                <a:cubicBezTo>
                  <a:pt x="1864332" y="2259673"/>
                  <a:pt x="2104926" y="2674527"/>
                  <a:pt x="1862244" y="2756140"/>
                </a:cubicBezTo>
                <a:cubicBezTo>
                  <a:pt x="1619562" y="2837754"/>
                  <a:pt x="978916" y="2932939"/>
                  <a:pt x="519323" y="2659606"/>
                </a:cubicBezTo>
                <a:cubicBezTo>
                  <a:pt x="404425" y="2591273"/>
                  <a:pt x="258425" y="2488607"/>
                  <a:pt x="104089" y="2366054"/>
                </a:cubicBezTo>
                <a:lnTo>
                  <a:pt x="0" y="2296461"/>
                </a:lnTo>
                <a:cubicBezTo>
                  <a:pt x="5044" y="2239672"/>
                  <a:pt x="41895" y="2222638"/>
                  <a:pt x="46939" y="2165849"/>
                </a:cubicBezTo>
                <a:cubicBezTo>
                  <a:pt x="79510" y="1759956"/>
                  <a:pt x="121432" y="1095499"/>
                  <a:pt x="138284" y="775741"/>
                </a:cubicBezTo>
                <a:cubicBezTo>
                  <a:pt x="155136" y="455983"/>
                  <a:pt x="152074" y="412854"/>
                  <a:pt x="148050" y="247299"/>
                </a:cubicBezTo>
                <a:lnTo>
                  <a:pt x="142516" y="66098"/>
                </a:lnTo>
                <a:lnTo>
                  <a:pt x="265372" y="31258"/>
                </a:lnTo>
                <a:cubicBezTo>
                  <a:pt x="349171" y="11716"/>
                  <a:pt x="433265" y="740"/>
                  <a:pt x="516032" y="3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orma libre: forma 83">
            <a:extLst>
              <a:ext uri="{FF2B5EF4-FFF2-40B4-BE49-F238E27FC236}">
                <a16:creationId xmlns:a16="http://schemas.microsoft.com/office/drawing/2014/main" id="{A1562B9C-E2A4-25C7-243E-ACE1C78391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9976" y="3091112"/>
            <a:ext cx="1257561" cy="874324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orma libre: forma 84">
            <a:extLst>
              <a:ext uri="{FF2B5EF4-FFF2-40B4-BE49-F238E27FC236}">
                <a16:creationId xmlns:a16="http://schemas.microsoft.com/office/drawing/2014/main" id="{18C2D044-4354-60E7-D2D8-1336D4B97E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80916">
            <a:off x="1474329" y="4149773"/>
            <a:ext cx="1257561" cy="874324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orma libre: forma 85">
            <a:extLst>
              <a:ext uri="{FF2B5EF4-FFF2-40B4-BE49-F238E27FC236}">
                <a16:creationId xmlns:a16="http://schemas.microsoft.com/office/drawing/2014/main" id="{5804EA4E-3B62-01FE-6645-A63635667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4383972" y="2811470"/>
            <a:ext cx="1257561" cy="874324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rma libre: forma 86">
            <a:extLst>
              <a:ext uri="{FF2B5EF4-FFF2-40B4-BE49-F238E27FC236}">
                <a16:creationId xmlns:a16="http://schemas.microsoft.com/office/drawing/2014/main" id="{C02EE822-269D-8077-32CA-C8E598FD63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219084" flipH="1">
            <a:off x="4308325" y="3870132"/>
            <a:ext cx="1257561" cy="874324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orma libre: forma 87">
            <a:extLst>
              <a:ext uri="{FF2B5EF4-FFF2-40B4-BE49-F238E27FC236}">
                <a16:creationId xmlns:a16="http://schemas.microsoft.com/office/drawing/2014/main" id="{FA66C6A4-5A26-4D00-F53B-C873BF6B21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85969">
            <a:off x="1538931" y="5507685"/>
            <a:ext cx="774062" cy="773035"/>
          </a:xfrm>
          <a:custGeom>
            <a:avLst/>
            <a:gdLst>
              <a:gd name="connsiteX0" fmla="*/ 1254963 w 1312928"/>
              <a:gd name="connsiteY0" fmla="*/ 21254 h 1311186"/>
              <a:gd name="connsiteX1" fmla="*/ 1178763 w 1312928"/>
              <a:gd name="connsiteY1" fmla="*/ 40304 h 1311186"/>
              <a:gd name="connsiteX2" fmla="*/ 54813 w 1312928"/>
              <a:gd name="connsiteY2" fmla="*/ 421304 h 1311186"/>
              <a:gd name="connsiteX3" fmla="*/ 207213 w 1312928"/>
              <a:gd name="connsiteY3" fmla="*/ 1049954 h 1311186"/>
              <a:gd name="connsiteX4" fmla="*/ 492963 w 1312928"/>
              <a:gd name="connsiteY4" fmla="*/ 1278554 h 1311186"/>
              <a:gd name="connsiteX5" fmla="*/ 1254963 w 1312928"/>
              <a:gd name="connsiteY5" fmla="*/ 383204 h 1311186"/>
              <a:gd name="connsiteX6" fmla="*/ 1254963 w 1312928"/>
              <a:gd name="connsiteY6" fmla="*/ 21254 h 131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928" h="1311186">
                <a:moveTo>
                  <a:pt x="1254963" y="21254"/>
                </a:moveTo>
                <a:cubicBezTo>
                  <a:pt x="1242263" y="-35896"/>
                  <a:pt x="1178763" y="40304"/>
                  <a:pt x="1178763" y="40304"/>
                </a:cubicBezTo>
                <a:cubicBezTo>
                  <a:pt x="978738" y="106979"/>
                  <a:pt x="216738" y="253029"/>
                  <a:pt x="54813" y="421304"/>
                </a:cubicBezTo>
                <a:cubicBezTo>
                  <a:pt x="-107112" y="589579"/>
                  <a:pt x="134188" y="907079"/>
                  <a:pt x="207213" y="1049954"/>
                </a:cubicBezTo>
                <a:cubicBezTo>
                  <a:pt x="280238" y="1192829"/>
                  <a:pt x="318338" y="1389679"/>
                  <a:pt x="492963" y="1278554"/>
                </a:cubicBezTo>
                <a:cubicBezTo>
                  <a:pt x="667588" y="1167429"/>
                  <a:pt x="1131138" y="595929"/>
                  <a:pt x="1254963" y="383204"/>
                </a:cubicBezTo>
                <a:cubicBezTo>
                  <a:pt x="1378788" y="170479"/>
                  <a:pt x="1267663" y="78404"/>
                  <a:pt x="1254963" y="2125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orma libre: forma 88">
            <a:extLst>
              <a:ext uri="{FF2B5EF4-FFF2-40B4-BE49-F238E27FC236}">
                <a16:creationId xmlns:a16="http://schemas.microsoft.com/office/drawing/2014/main" id="{FB53AD4F-DB55-737D-62F1-473DDFA88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4690385">
            <a:off x="4708199" y="5311146"/>
            <a:ext cx="899988" cy="898794"/>
          </a:xfrm>
          <a:custGeom>
            <a:avLst/>
            <a:gdLst>
              <a:gd name="connsiteX0" fmla="*/ 1254963 w 1312928"/>
              <a:gd name="connsiteY0" fmla="*/ 21254 h 1311186"/>
              <a:gd name="connsiteX1" fmla="*/ 1178763 w 1312928"/>
              <a:gd name="connsiteY1" fmla="*/ 40304 h 1311186"/>
              <a:gd name="connsiteX2" fmla="*/ 54813 w 1312928"/>
              <a:gd name="connsiteY2" fmla="*/ 421304 h 1311186"/>
              <a:gd name="connsiteX3" fmla="*/ 207213 w 1312928"/>
              <a:gd name="connsiteY3" fmla="*/ 1049954 h 1311186"/>
              <a:gd name="connsiteX4" fmla="*/ 492963 w 1312928"/>
              <a:gd name="connsiteY4" fmla="*/ 1278554 h 1311186"/>
              <a:gd name="connsiteX5" fmla="*/ 1254963 w 1312928"/>
              <a:gd name="connsiteY5" fmla="*/ 383204 h 1311186"/>
              <a:gd name="connsiteX6" fmla="*/ 1254963 w 1312928"/>
              <a:gd name="connsiteY6" fmla="*/ 21254 h 131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928" h="1311186">
                <a:moveTo>
                  <a:pt x="1254963" y="21254"/>
                </a:moveTo>
                <a:cubicBezTo>
                  <a:pt x="1242263" y="-35896"/>
                  <a:pt x="1178763" y="40304"/>
                  <a:pt x="1178763" y="40304"/>
                </a:cubicBezTo>
                <a:cubicBezTo>
                  <a:pt x="978738" y="106979"/>
                  <a:pt x="216738" y="253029"/>
                  <a:pt x="54813" y="421304"/>
                </a:cubicBezTo>
                <a:cubicBezTo>
                  <a:pt x="-107112" y="589579"/>
                  <a:pt x="134188" y="907079"/>
                  <a:pt x="207213" y="1049954"/>
                </a:cubicBezTo>
                <a:cubicBezTo>
                  <a:pt x="280238" y="1192829"/>
                  <a:pt x="318338" y="1389679"/>
                  <a:pt x="492963" y="1278554"/>
                </a:cubicBezTo>
                <a:cubicBezTo>
                  <a:pt x="667588" y="1167429"/>
                  <a:pt x="1131138" y="595929"/>
                  <a:pt x="1254963" y="383204"/>
                </a:cubicBezTo>
                <a:cubicBezTo>
                  <a:pt x="1378788" y="170479"/>
                  <a:pt x="1267663" y="78404"/>
                  <a:pt x="1254963" y="2125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orma libre: forma 89">
            <a:extLst>
              <a:ext uri="{FF2B5EF4-FFF2-40B4-BE49-F238E27FC236}">
                <a16:creationId xmlns:a16="http://schemas.microsoft.com/office/drawing/2014/main" id="{E5ACA8D8-D8B9-1CC9-83FD-B17B90D8EE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4859">
            <a:off x="2033224" y="5944098"/>
            <a:ext cx="644445" cy="1015898"/>
          </a:xfrm>
          <a:custGeom>
            <a:avLst/>
            <a:gdLst>
              <a:gd name="connsiteX0" fmla="*/ 880205 w 1282998"/>
              <a:gd name="connsiteY0" fmla="*/ 53291 h 1540024"/>
              <a:gd name="connsiteX1" fmla="*/ 22955 w 1282998"/>
              <a:gd name="connsiteY1" fmla="*/ 948641 h 1540024"/>
              <a:gd name="connsiteX2" fmla="*/ 270605 w 1282998"/>
              <a:gd name="connsiteY2" fmla="*/ 1234391 h 1540024"/>
              <a:gd name="connsiteX3" fmla="*/ 537305 w 1282998"/>
              <a:gd name="connsiteY3" fmla="*/ 1310591 h 1540024"/>
              <a:gd name="connsiteX4" fmla="*/ 670655 w 1282998"/>
              <a:gd name="connsiteY4" fmla="*/ 1482041 h 1540024"/>
              <a:gd name="connsiteX5" fmla="*/ 1261205 w 1282998"/>
              <a:gd name="connsiteY5" fmla="*/ 1424891 h 1540024"/>
              <a:gd name="connsiteX6" fmla="*/ 1127855 w 1282998"/>
              <a:gd name="connsiteY6" fmla="*/ 243791 h 1540024"/>
              <a:gd name="connsiteX7" fmla="*/ 880205 w 1282998"/>
              <a:gd name="connsiteY7" fmla="*/ 53291 h 154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998" h="1540024">
                <a:moveTo>
                  <a:pt x="880205" y="53291"/>
                </a:moveTo>
                <a:cubicBezTo>
                  <a:pt x="696055" y="170766"/>
                  <a:pt x="124555" y="751791"/>
                  <a:pt x="22955" y="948641"/>
                </a:cubicBezTo>
                <a:cubicBezTo>
                  <a:pt x="-78645" y="1145491"/>
                  <a:pt x="184880" y="1174066"/>
                  <a:pt x="270605" y="1234391"/>
                </a:cubicBezTo>
                <a:cubicBezTo>
                  <a:pt x="356330" y="1294716"/>
                  <a:pt x="470630" y="1269316"/>
                  <a:pt x="537305" y="1310591"/>
                </a:cubicBezTo>
                <a:cubicBezTo>
                  <a:pt x="603980" y="1351866"/>
                  <a:pt x="550005" y="1462991"/>
                  <a:pt x="670655" y="1482041"/>
                </a:cubicBezTo>
                <a:cubicBezTo>
                  <a:pt x="791305" y="1501091"/>
                  <a:pt x="1185005" y="1631266"/>
                  <a:pt x="1261205" y="1424891"/>
                </a:cubicBezTo>
                <a:cubicBezTo>
                  <a:pt x="1337405" y="1218516"/>
                  <a:pt x="1194530" y="469216"/>
                  <a:pt x="1127855" y="243791"/>
                </a:cubicBezTo>
                <a:cubicBezTo>
                  <a:pt x="1061180" y="18366"/>
                  <a:pt x="1064355" y="-64184"/>
                  <a:pt x="880205" y="532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orma libre: forma 90">
            <a:extLst>
              <a:ext uri="{FF2B5EF4-FFF2-40B4-BE49-F238E27FC236}">
                <a16:creationId xmlns:a16="http://schemas.microsoft.com/office/drawing/2014/main" id="{3619E6E1-E82B-8036-EBAA-371CFD2902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7421803">
            <a:off x="4300063" y="6017903"/>
            <a:ext cx="644445" cy="1015898"/>
          </a:xfrm>
          <a:custGeom>
            <a:avLst/>
            <a:gdLst>
              <a:gd name="connsiteX0" fmla="*/ 880205 w 1282998"/>
              <a:gd name="connsiteY0" fmla="*/ 53291 h 1540024"/>
              <a:gd name="connsiteX1" fmla="*/ 22955 w 1282998"/>
              <a:gd name="connsiteY1" fmla="*/ 948641 h 1540024"/>
              <a:gd name="connsiteX2" fmla="*/ 270605 w 1282998"/>
              <a:gd name="connsiteY2" fmla="*/ 1234391 h 1540024"/>
              <a:gd name="connsiteX3" fmla="*/ 537305 w 1282998"/>
              <a:gd name="connsiteY3" fmla="*/ 1310591 h 1540024"/>
              <a:gd name="connsiteX4" fmla="*/ 670655 w 1282998"/>
              <a:gd name="connsiteY4" fmla="*/ 1482041 h 1540024"/>
              <a:gd name="connsiteX5" fmla="*/ 1261205 w 1282998"/>
              <a:gd name="connsiteY5" fmla="*/ 1424891 h 1540024"/>
              <a:gd name="connsiteX6" fmla="*/ 1127855 w 1282998"/>
              <a:gd name="connsiteY6" fmla="*/ 243791 h 1540024"/>
              <a:gd name="connsiteX7" fmla="*/ 880205 w 1282998"/>
              <a:gd name="connsiteY7" fmla="*/ 53291 h 154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998" h="1540024">
                <a:moveTo>
                  <a:pt x="880205" y="53291"/>
                </a:moveTo>
                <a:cubicBezTo>
                  <a:pt x="696055" y="170766"/>
                  <a:pt x="124555" y="751791"/>
                  <a:pt x="22955" y="948641"/>
                </a:cubicBezTo>
                <a:cubicBezTo>
                  <a:pt x="-78645" y="1145491"/>
                  <a:pt x="184880" y="1174066"/>
                  <a:pt x="270605" y="1234391"/>
                </a:cubicBezTo>
                <a:cubicBezTo>
                  <a:pt x="356330" y="1294716"/>
                  <a:pt x="470630" y="1269316"/>
                  <a:pt x="537305" y="1310591"/>
                </a:cubicBezTo>
                <a:cubicBezTo>
                  <a:pt x="603980" y="1351866"/>
                  <a:pt x="550005" y="1462991"/>
                  <a:pt x="670655" y="1482041"/>
                </a:cubicBezTo>
                <a:cubicBezTo>
                  <a:pt x="791305" y="1501091"/>
                  <a:pt x="1185005" y="1631266"/>
                  <a:pt x="1261205" y="1424891"/>
                </a:cubicBezTo>
                <a:cubicBezTo>
                  <a:pt x="1337405" y="1218516"/>
                  <a:pt x="1194530" y="469216"/>
                  <a:pt x="1127855" y="243791"/>
                </a:cubicBezTo>
                <a:cubicBezTo>
                  <a:pt x="1061180" y="18366"/>
                  <a:pt x="1064355" y="-64184"/>
                  <a:pt x="880205" y="532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orma libre: forma 91">
            <a:extLst>
              <a:ext uri="{FF2B5EF4-FFF2-40B4-BE49-F238E27FC236}">
                <a16:creationId xmlns:a16="http://schemas.microsoft.com/office/drawing/2014/main" id="{74104C5D-DA01-184A-1625-E137493815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44280" y="2957127"/>
            <a:ext cx="510851" cy="4300923"/>
          </a:xfrm>
          <a:custGeom>
            <a:avLst/>
            <a:gdLst>
              <a:gd name="connsiteX0" fmla="*/ 302071 w 604142"/>
              <a:gd name="connsiteY0" fmla="*/ 0 h 5086350"/>
              <a:gd name="connsiteX1" fmla="*/ 590561 w 604142"/>
              <a:gd name="connsiteY1" fmla="*/ 1786912 h 5086350"/>
              <a:gd name="connsiteX2" fmla="*/ 592471 w 604142"/>
              <a:gd name="connsiteY2" fmla="*/ 1849435 h 5086350"/>
              <a:gd name="connsiteX3" fmla="*/ 598005 w 604142"/>
              <a:gd name="connsiteY3" fmla="*/ 2030636 h 5086350"/>
              <a:gd name="connsiteX4" fmla="*/ 604142 w 604142"/>
              <a:gd name="connsiteY4" fmla="*/ 2543175 h 5086350"/>
              <a:gd name="connsiteX5" fmla="*/ 552553 w 604142"/>
              <a:gd name="connsiteY5" fmla="*/ 3965088 h 5086350"/>
              <a:gd name="connsiteX6" fmla="*/ 537421 w 604142"/>
              <a:gd name="connsiteY6" fmla="*/ 4135456 h 5086350"/>
              <a:gd name="connsiteX7" fmla="*/ 535164 w 604142"/>
              <a:gd name="connsiteY7" fmla="*/ 4160871 h 5086350"/>
              <a:gd name="connsiteX8" fmla="*/ 302071 w 604142"/>
              <a:gd name="connsiteY8" fmla="*/ 5086350 h 5086350"/>
              <a:gd name="connsiteX9" fmla="*/ 36458 w 604142"/>
              <a:gd name="connsiteY9" fmla="*/ 3755403 h 5086350"/>
              <a:gd name="connsiteX10" fmla="*/ 32021 w 604142"/>
              <a:gd name="connsiteY10" fmla="*/ 3677859 h 5086350"/>
              <a:gd name="connsiteX11" fmla="*/ 23738 w 604142"/>
              <a:gd name="connsiteY11" fmla="*/ 3533094 h 5086350"/>
              <a:gd name="connsiteX12" fmla="*/ 0 w 604142"/>
              <a:gd name="connsiteY12" fmla="*/ 2543175 h 5086350"/>
              <a:gd name="connsiteX13" fmla="*/ 1560 w 604142"/>
              <a:gd name="connsiteY13" fmla="*/ 2283150 h 5086350"/>
              <a:gd name="connsiteX14" fmla="*/ 3355 w 604142"/>
              <a:gd name="connsiteY14" fmla="*/ 2184105 h 5086350"/>
              <a:gd name="connsiteX15" fmla="*/ 6137 w 604142"/>
              <a:gd name="connsiteY15" fmla="*/ 2030636 h 5086350"/>
              <a:gd name="connsiteX16" fmla="*/ 302071 w 604142"/>
              <a:gd name="connsiteY16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142" h="5086350">
                <a:moveTo>
                  <a:pt x="302071" y="0"/>
                </a:moveTo>
                <a:cubicBezTo>
                  <a:pt x="437620" y="0"/>
                  <a:pt x="552316" y="751666"/>
                  <a:pt x="590561" y="1786912"/>
                </a:cubicBezTo>
                <a:lnTo>
                  <a:pt x="592471" y="1849435"/>
                </a:lnTo>
                <a:lnTo>
                  <a:pt x="598005" y="2030636"/>
                </a:lnTo>
                <a:cubicBezTo>
                  <a:pt x="602029" y="2196191"/>
                  <a:pt x="604142" y="2367606"/>
                  <a:pt x="604142" y="2543175"/>
                </a:cubicBezTo>
                <a:cubicBezTo>
                  <a:pt x="604142" y="3069884"/>
                  <a:pt x="585124" y="3559195"/>
                  <a:pt x="552553" y="3965088"/>
                </a:cubicBezTo>
                <a:lnTo>
                  <a:pt x="537421" y="4135456"/>
                </a:lnTo>
                <a:lnTo>
                  <a:pt x="535164" y="4160871"/>
                </a:lnTo>
                <a:cubicBezTo>
                  <a:pt x="479759" y="4726084"/>
                  <a:pt x="395912" y="5086350"/>
                  <a:pt x="302071" y="5086350"/>
                </a:cubicBezTo>
                <a:cubicBezTo>
                  <a:pt x="187376" y="5086350"/>
                  <a:pt x="87611" y="4548175"/>
                  <a:pt x="36458" y="3755403"/>
                </a:cubicBezTo>
                <a:lnTo>
                  <a:pt x="32021" y="3677859"/>
                </a:lnTo>
                <a:lnTo>
                  <a:pt x="23738" y="3533094"/>
                </a:lnTo>
                <a:cubicBezTo>
                  <a:pt x="8453" y="3228833"/>
                  <a:pt x="0" y="2894314"/>
                  <a:pt x="0" y="2543175"/>
                </a:cubicBezTo>
                <a:cubicBezTo>
                  <a:pt x="0" y="2455390"/>
                  <a:pt x="528" y="2368644"/>
                  <a:pt x="1560" y="2283150"/>
                </a:cubicBezTo>
                <a:lnTo>
                  <a:pt x="3355" y="2184105"/>
                </a:lnTo>
                <a:lnTo>
                  <a:pt x="6137" y="2030636"/>
                </a:lnTo>
                <a:cubicBezTo>
                  <a:pt x="34304" y="871755"/>
                  <a:pt x="156096" y="0"/>
                  <a:pt x="302071" y="0"/>
                </a:cubicBezTo>
                <a:close/>
              </a:path>
            </a:pathLst>
          </a:custGeom>
          <a:pattFill prst="pct5">
            <a:fgClr>
              <a:srgbClr val="FFFFFF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orma libre: forma 63">
            <a:extLst>
              <a:ext uri="{FF2B5EF4-FFF2-40B4-BE49-F238E27FC236}">
                <a16:creationId xmlns:a16="http://schemas.microsoft.com/office/drawing/2014/main" id="{2470B319-E659-D3C4-11C3-110AFB6761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528595" y="1622277"/>
            <a:ext cx="723947" cy="684003"/>
          </a:xfrm>
          <a:custGeom>
            <a:avLst/>
            <a:gdLst>
              <a:gd name="connsiteX0" fmla="*/ 0 w 685800"/>
              <a:gd name="connsiteY0" fmla="*/ 647961 h 647961"/>
              <a:gd name="connsiteX1" fmla="*/ 438150 w 685800"/>
              <a:gd name="connsiteY1" fmla="*/ 38361 h 647961"/>
              <a:gd name="connsiteX2" fmla="*/ 685800 w 685800"/>
              <a:gd name="connsiteY2" fmla="*/ 114561 h 6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647961">
                <a:moveTo>
                  <a:pt x="0" y="647961"/>
                </a:moveTo>
                <a:cubicBezTo>
                  <a:pt x="161925" y="387611"/>
                  <a:pt x="323850" y="127261"/>
                  <a:pt x="438150" y="38361"/>
                </a:cubicBezTo>
                <a:cubicBezTo>
                  <a:pt x="552450" y="-50539"/>
                  <a:pt x="619125" y="32011"/>
                  <a:pt x="685800" y="11456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iagrama de flujo: conector 66">
            <a:extLst>
              <a:ext uri="{FF2B5EF4-FFF2-40B4-BE49-F238E27FC236}">
                <a16:creationId xmlns:a16="http://schemas.microsoft.com/office/drawing/2014/main" id="{7061BC2B-295C-7BC8-DD6A-95D2EC5E2A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64142" y="2232866"/>
            <a:ext cx="1271127" cy="1171793"/>
          </a:xfrm>
          <a:prstGeom prst="flowChartConnector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orma libre: forma 62">
            <a:extLst>
              <a:ext uri="{FF2B5EF4-FFF2-40B4-BE49-F238E27FC236}">
                <a16:creationId xmlns:a16="http://schemas.microsoft.com/office/drawing/2014/main" id="{E25F18EF-29EB-0558-E10D-14AF349577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00269" y="1562100"/>
            <a:ext cx="723947" cy="684003"/>
          </a:xfrm>
          <a:custGeom>
            <a:avLst/>
            <a:gdLst>
              <a:gd name="connsiteX0" fmla="*/ 0 w 685800"/>
              <a:gd name="connsiteY0" fmla="*/ 647961 h 647961"/>
              <a:gd name="connsiteX1" fmla="*/ 438150 w 685800"/>
              <a:gd name="connsiteY1" fmla="*/ 38361 h 647961"/>
              <a:gd name="connsiteX2" fmla="*/ 685800 w 685800"/>
              <a:gd name="connsiteY2" fmla="*/ 114561 h 6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647961">
                <a:moveTo>
                  <a:pt x="0" y="647961"/>
                </a:moveTo>
                <a:cubicBezTo>
                  <a:pt x="161925" y="387611"/>
                  <a:pt x="323850" y="127261"/>
                  <a:pt x="438150" y="38361"/>
                </a:cubicBezTo>
                <a:cubicBezTo>
                  <a:pt x="552450" y="-50539"/>
                  <a:pt x="619125" y="32011"/>
                  <a:pt x="685800" y="11456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iagrama de flujo: conector 64">
            <a:extLst>
              <a:ext uri="{FF2B5EF4-FFF2-40B4-BE49-F238E27FC236}">
                <a16:creationId xmlns:a16="http://schemas.microsoft.com/office/drawing/2014/main" id="{5D2297FD-F87A-D49C-1738-AF06A7013E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80986" y="1562100"/>
            <a:ext cx="267385" cy="267385"/>
          </a:xfrm>
          <a:prstGeom prst="flowChartConnector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rama de flujo: conector 65">
            <a:extLst>
              <a:ext uri="{FF2B5EF4-FFF2-40B4-BE49-F238E27FC236}">
                <a16:creationId xmlns:a16="http://schemas.microsoft.com/office/drawing/2014/main" id="{0F4DA0DB-B9D6-25DC-795A-0370E4EC71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46533" y="1607817"/>
            <a:ext cx="267385" cy="267385"/>
          </a:xfrm>
          <a:prstGeom prst="flowChartConnector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0AF41B-BEEB-2075-8D02-D330CBC2EF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1773" y="7864182"/>
            <a:ext cx="5860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err="1">
                <a:latin typeface="Fredoka One" panose="02000000000000000000" pitchFamily="2" charset="0"/>
              </a:rPr>
              <a:t>Type</a:t>
            </a:r>
            <a:r>
              <a:rPr lang="es-ES" sz="8000" dirty="0">
                <a:latin typeface="Fredoka One" panose="02000000000000000000" pitchFamily="2" charset="0"/>
              </a:rPr>
              <a:t> </a:t>
            </a:r>
            <a:r>
              <a:rPr lang="es-ES" sz="8000" dirty="0" err="1">
                <a:latin typeface="Fredoka One" panose="02000000000000000000" pitchFamily="2" charset="0"/>
              </a:rPr>
              <a:t>here</a:t>
            </a:r>
            <a:endParaRPr lang="en-US" sz="8000" dirty="0">
              <a:latin typeface="Fredoka On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F4516-E8DB-1D73-326F-BC418B3A3C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59744" y="9679550"/>
            <a:ext cx="1098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err="1">
                <a:latin typeface="Cuprum" panose="00000500000000000000" pitchFamily="2" charset="0"/>
              </a:rPr>
              <a:t>Perky</a:t>
            </a:r>
            <a:r>
              <a:rPr lang="es-ES" sz="1050" dirty="0">
                <a:latin typeface="Cuprum" panose="00000500000000000000" pitchFamily="2" charset="0"/>
              </a:rPr>
              <a:t> </a:t>
            </a:r>
            <a:r>
              <a:rPr lang="es-ES" sz="1050" dirty="0" err="1">
                <a:latin typeface="Cuprum" panose="00000500000000000000" pitchFamily="2" charset="0"/>
              </a:rPr>
              <a:t>Templates</a:t>
            </a:r>
            <a:endParaRPr lang="en-US" sz="1050" dirty="0">
              <a:latin typeface="Cupr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7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DAD8C88-FB5B-74DE-5C39-64500BAF65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6618" y="1270606"/>
            <a:ext cx="5400000" cy="762808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44">
            <a:extLst>
              <a:ext uri="{FF2B5EF4-FFF2-40B4-BE49-F238E27FC236}">
                <a16:creationId xmlns:a16="http://schemas.microsoft.com/office/drawing/2014/main" id="{EF1FD357-558B-6320-ACC1-B74C008F5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6619" y="4799093"/>
            <a:ext cx="5400000" cy="4099595"/>
          </a:xfrm>
          <a:custGeom>
            <a:avLst/>
            <a:gdLst>
              <a:gd name="connsiteX0" fmla="*/ 0 w 6896937"/>
              <a:gd name="connsiteY0" fmla="*/ 0 h 5304170"/>
              <a:gd name="connsiteX1" fmla="*/ 6896937 w 6896937"/>
              <a:gd name="connsiteY1" fmla="*/ 0 h 5304170"/>
              <a:gd name="connsiteX2" fmla="*/ 6896937 w 6896937"/>
              <a:gd name="connsiteY2" fmla="*/ 5304170 h 5304170"/>
              <a:gd name="connsiteX3" fmla="*/ 0 w 6896937"/>
              <a:gd name="connsiteY3" fmla="*/ 5304170 h 5304170"/>
              <a:gd name="connsiteX4" fmla="*/ 0 w 6896937"/>
              <a:gd name="connsiteY4" fmla="*/ 0 h 5304170"/>
              <a:gd name="connsiteX0" fmla="*/ 0 w 6896937"/>
              <a:gd name="connsiteY0" fmla="*/ 0 h 5304170"/>
              <a:gd name="connsiteX1" fmla="*/ 6896937 w 6896937"/>
              <a:gd name="connsiteY1" fmla="*/ 0 h 5304170"/>
              <a:gd name="connsiteX2" fmla="*/ 6896937 w 6896937"/>
              <a:gd name="connsiteY2" fmla="*/ 5304170 h 5304170"/>
              <a:gd name="connsiteX3" fmla="*/ 0 w 6896937"/>
              <a:gd name="connsiteY3" fmla="*/ 5304170 h 5304170"/>
              <a:gd name="connsiteX4" fmla="*/ 0 w 6896937"/>
              <a:gd name="connsiteY4" fmla="*/ 0 h 5304170"/>
              <a:gd name="connsiteX0" fmla="*/ 0 w 6896937"/>
              <a:gd name="connsiteY0" fmla="*/ 0 h 5304170"/>
              <a:gd name="connsiteX1" fmla="*/ 6896937 w 6896937"/>
              <a:gd name="connsiteY1" fmla="*/ 0 h 5304170"/>
              <a:gd name="connsiteX2" fmla="*/ 6896937 w 6896937"/>
              <a:gd name="connsiteY2" fmla="*/ 5304170 h 5304170"/>
              <a:gd name="connsiteX3" fmla="*/ 0 w 6896937"/>
              <a:gd name="connsiteY3" fmla="*/ 5304170 h 5304170"/>
              <a:gd name="connsiteX4" fmla="*/ 0 w 6896937"/>
              <a:gd name="connsiteY4" fmla="*/ 0 h 530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937" h="5304170">
                <a:moveTo>
                  <a:pt x="0" y="0"/>
                </a:moveTo>
                <a:cubicBezTo>
                  <a:pt x="2948684" y="1780673"/>
                  <a:pt x="4718273" y="1010652"/>
                  <a:pt x="6896937" y="0"/>
                </a:cubicBezTo>
                <a:lnTo>
                  <a:pt x="6896937" y="5304170"/>
                </a:lnTo>
                <a:lnTo>
                  <a:pt x="0" y="5304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rma libre: forma 79">
            <a:extLst>
              <a:ext uri="{FF2B5EF4-FFF2-40B4-BE49-F238E27FC236}">
                <a16:creationId xmlns:a16="http://schemas.microsoft.com/office/drawing/2014/main" id="{8F2396E0-2569-7F45-3EB5-CE2AB9A049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26262">
            <a:off x="1629939" y="5006158"/>
            <a:ext cx="2235852" cy="1666821"/>
          </a:xfrm>
          <a:custGeom>
            <a:avLst/>
            <a:gdLst>
              <a:gd name="connsiteX0" fmla="*/ 2603059 w 3174560"/>
              <a:gd name="connsiteY0" fmla="*/ 652953 h 3474355"/>
              <a:gd name="connsiteX1" fmla="*/ 259909 w 3174560"/>
              <a:gd name="connsiteY1" fmla="*/ 43353 h 3474355"/>
              <a:gd name="connsiteX2" fmla="*/ 126559 w 3174560"/>
              <a:gd name="connsiteY2" fmla="*/ 1624503 h 3474355"/>
              <a:gd name="connsiteX3" fmla="*/ 869509 w 3174560"/>
              <a:gd name="connsiteY3" fmla="*/ 1815003 h 3474355"/>
              <a:gd name="connsiteX4" fmla="*/ 355159 w 3174560"/>
              <a:gd name="connsiteY4" fmla="*/ 2653203 h 3474355"/>
              <a:gd name="connsiteX5" fmla="*/ 1364809 w 3174560"/>
              <a:gd name="connsiteY5" fmla="*/ 3472353 h 3474355"/>
              <a:gd name="connsiteX6" fmla="*/ 3098359 w 3174560"/>
              <a:gd name="connsiteY6" fmla="*/ 2805603 h 3474355"/>
              <a:gd name="connsiteX7" fmla="*/ 2603059 w 3174560"/>
              <a:gd name="connsiteY7" fmla="*/ 652953 h 3474355"/>
              <a:gd name="connsiteX0" fmla="*/ 2584362 w 3155863"/>
              <a:gd name="connsiteY0" fmla="*/ 652953 h 3474355"/>
              <a:gd name="connsiteX1" fmla="*/ 241212 w 3155863"/>
              <a:gd name="connsiteY1" fmla="*/ 43353 h 3474355"/>
              <a:gd name="connsiteX2" fmla="*/ 107862 w 3155863"/>
              <a:gd name="connsiteY2" fmla="*/ 1624503 h 3474355"/>
              <a:gd name="connsiteX3" fmla="*/ 527567 w 3155863"/>
              <a:gd name="connsiteY3" fmla="*/ 1953596 h 3474355"/>
              <a:gd name="connsiteX4" fmla="*/ 336462 w 3155863"/>
              <a:gd name="connsiteY4" fmla="*/ 2653203 h 3474355"/>
              <a:gd name="connsiteX5" fmla="*/ 1346112 w 3155863"/>
              <a:gd name="connsiteY5" fmla="*/ 3472353 h 3474355"/>
              <a:gd name="connsiteX6" fmla="*/ 3079662 w 3155863"/>
              <a:gd name="connsiteY6" fmla="*/ 2805603 h 3474355"/>
              <a:gd name="connsiteX7" fmla="*/ 2584362 w 3155863"/>
              <a:gd name="connsiteY7" fmla="*/ 652953 h 347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863" h="3474355">
                <a:moveTo>
                  <a:pt x="2584362" y="652953"/>
                </a:moveTo>
                <a:cubicBezTo>
                  <a:pt x="2111287" y="192578"/>
                  <a:pt x="653962" y="-118572"/>
                  <a:pt x="241212" y="43353"/>
                </a:cubicBezTo>
                <a:cubicBezTo>
                  <a:pt x="-171538" y="205278"/>
                  <a:pt x="60136" y="1306129"/>
                  <a:pt x="107862" y="1624503"/>
                </a:cubicBezTo>
                <a:cubicBezTo>
                  <a:pt x="155588" y="1942877"/>
                  <a:pt x="489467" y="1782146"/>
                  <a:pt x="527567" y="1953596"/>
                </a:cubicBezTo>
                <a:cubicBezTo>
                  <a:pt x="565667" y="2125046"/>
                  <a:pt x="200038" y="2400077"/>
                  <a:pt x="336462" y="2653203"/>
                </a:cubicBezTo>
                <a:cubicBezTo>
                  <a:pt x="472886" y="2906329"/>
                  <a:pt x="888912" y="3446953"/>
                  <a:pt x="1346112" y="3472353"/>
                </a:cubicBezTo>
                <a:cubicBezTo>
                  <a:pt x="1803312" y="3497753"/>
                  <a:pt x="2873287" y="3281853"/>
                  <a:pt x="3079662" y="2805603"/>
                </a:cubicBezTo>
                <a:cubicBezTo>
                  <a:pt x="3286037" y="2329353"/>
                  <a:pt x="3057437" y="1113328"/>
                  <a:pt x="2584362" y="65295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rma libre: forma 80">
            <a:extLst>
              <a:ext uri="{FF2B5EF4-FFF2-40B4-BE49-F238E27FC236}">
                <a16:creationId xmlns:a16="http://schemas.microsoft.com/office/drawing/2014/main" id="{98A5E867-70BE-BB59-90A7-CAF10D76D7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90359" y="3413758"/>
            <a:ext cx="2192520" cy="2013329"/>
          </a:xfrm>
          <a:custGeom>
            <a:avLst/>
            <a:gdLst>
              <a:gd name="connsiteX0" fmla="*/ 3058662 w 3270643"/>
              <a:gd name="connsiteY0" fmla="*/ 1333591 h 4147958"/>
              <a:gd name="connsiteX1" fmla="*/ 963162 w 3270643"/>
              <a:gd name="connsiteY1" fmla="*/ 91 h 4147958"/>
              <a:gd name="connsiteX2" fmla="*/ 353562 w 3270643"/>
              <a:gd name="connsiteY2" fmla="*/ 1390741 h 4147958"/>
              <a:gd name="connsiteX3" fmla="*/ 1020312 w 3270643"/>
              <a:gd name="connsiteY3" fmla="*/ 2076541 h 4147958"/>
              <a:gd name="connsiteX4" fmla="*/ 29712 w 3270643"/>
              <a:gd name="connsiteY4" fmla="*/ 2571841 h 4147958"/>
              <a:gd name="connsiteX5" fmla="*/ 505962 w 3270643"/>
              <a:gd name="connsiteY5" fmla="*/ 4076791 h 4147958"/>
              <a:gd name="connsiteX6" fmla="*/ 2906262 w 3270643"/>
              <a:gd name="connsiteY6" fmla="*/ 3638641 h 4147958"/>
              <a:gd name="connsiteX7" fmla="*/ 3058662 w 3270643"/>
              <a:gd name="connsiteY7" fmla="*/ 1333591 h 4147958"/>
              <a:gd name="connsiteX0" fmla="*/ 3037375 w 3254869"/>
              <a:gd name="connsiteY0" fmla="*/ 1442745 h 4145123"/>
              <a:gd name="connsiteX1" fmla="*/ 963162 w 3254869"/>
              <a:gd name="connsiteY1" fmla="*/ 54 h 4145123"/>
              <a:gd name="connsiteX2" fmla="*/ 353562 w 3254869"/>
              <a:gd name="connsiteY2" fmla="*/ 1390704 h 4145123"/>
              <a:gd name="connsiteX3" fmla="*/ 1020312 w 3254869"/>
              <a:gd name="connsiteY3" fmla="*/ 2076504 h 4145123"/>
              <a:gd name="connsiteX4" fmla="*/ 29712 w 3254869"/>
              <a:gd name="connsiteY4" fmla="*/ 2571804 h 4145123"/>
              <a:gd name="connsiteX5" fmla="*/ 505962 w 3254869"/>
              <a:gd name="connsiteY5" fmla="*/ 4076754 h 4145123"/>
              <a:gd name="connsiteX6" fmla="*/ 2906262 w 3254869"/>
              <a:gd name="connsiteY6" fmla="*/ 3638604 h 4145123"/>
              <a:gd name="connsiteX7" fmla="*/ 3037375 w 3254869"/>
              <a:gd name="connsiteY7" fmla="*/ 1442745 h 4145123"/>
              <a:gd name="connsiteX0" fmla="*/ 3044471 w 3259411"/>
              <a:gd name="connsiteY0" fmla="*/ 1393059 h 4146323"/>
              <a:gd name="connsiteX1" fmla="*/ 963162 w 3259411"/>
              <a:gd name="connsiteY1" fmla="*/ 1 h 4146323"/>
              <a:gd name="connsiteX2" fmla="*/ 353562 w 3259411"/>
              <a:gd name="connsiteY2" fmla="*/ 1390651 h 4146323"/>
              <a:gd name="connsiteX3" fmla="*/ 1020312 w 3259411"/>
              <a:gd name="connsiteY3" fmla="*/ 2076451 h 4146323"/>
              <a:gd name="connsiteX4" fmla="*/ 29712 w 3259411"/>
              <a:gd name="connsiteY4" fmla="*/ 2571751 h 4146323"/>
              <a:gd name="connsiteX5" fmla="*/ 505962 w 3259411"/>
              <a:gd name="connsiteY5" fmla="*/ 4076701 h 4146323"/>
              <a:gd name="connsiteX6" fmla="*/ 2906262 w 3259411"/>
              <a:gd name="connsiteY6" fmla="*/ 3638551 h 4146323"/>
              <a:gd name="connsiteX7" fmla="*/ 3044471 w 3259411"/>
              <a:gd name="connsiteY7" fmla="*/ 1393059 h 4146323"/>
              <a:gd name="connsiteX0" fmla="*/ 3044471 w 3227588"/>
              <a:gd name="connsiteY0" fmla="*/ 1393059 h 4146323"/>
              <a:gd name="connsiteX1" fmla="*/ 963162 w 3227588"/>
              <a:gd name="connsiteY1" fmla="*/ 1 h 4146323"/>
              <a:gd name="connsiteX2" fmla="*/ 353562 w 3227588"/>
              <a:gd name="connsiteY2" fmla="*/ 1390651 h 4146323"/>
              <a:gd name="connsiteX3" fmla="*/ 1020312 w 3227588"/>
              <a:gd name="connsiteY3" fmla="*/ 2076451 h 4146323"/>
              <a:gd name="connsiteX4" fmla="*/ 29712 w 3227588"/>
              <a:gd name="connsiteY4" fmla="*/ 2571751 h 4146323"/>
              <a:gd name="connsiteX5" fmla="*/ 505962 w 3227588"/>
              <a:gd name="connsiteY5" fmla="*/ 4076701 h 4146323"/>
              <a:gd name="connsiteX6" fmla="*/ 2906262 w 3227588"/>
              <a:gd name="connsiteY6" fmla="*/ 3638551 h 4146323"/>
              <a:gd name="connsiteX7" fmla="*/ 3044471 w 3227588"/>
              <a:gd name="connsiteY7" fmla="*/ 1393059 h 414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588" h="4146323">
                <a:moveTo>
                  <a:pt x="3044471" y="1393059"/>
                </a:moveTo>
                <a:cubicBezTo>
                  <a:pt x="2798672" y="707223"/>
                  <a:pt x="1411647" y="402"/>
                  <a:pt x="963162" y="1"/>
                </a:cubicBezTo>
                <a:cubicBezTo>
                  <a:pt x="514677" y="-400"/>
                  <a:pt x="344037" y="1044576"/>
                  <a:pt x="353562" y="1390651"/>
                </a:cubicBezTo>
                <a:cubicBezTo>
                  <a:pt x="363087" y="1736726"/>
                  <a:pt x="1074287" y="1879601"/>
                  <a:pt x="1020312" y="2076451"/>
                </a:cubicBezTo>
                <a:cubicBezTo>
                  <a:pt x="966337" y="2273301"/>
                  <a:pt x="115437" y="2238376"/>
                  <a:pt x="29712" y="2571751"/>
                </a:cubicBezTo>
                <a:cubicBezTo>
                  <a:pt x="-56013" y="2905126"/>
                  <a:pt x="26537" y="3898901"/>
                  <a:pt x="505962" y="4076701"/>
                </a:cubicBezTo>
                <a:cubicBezTo>
                  <a:pt x="985387" y="4254501"/>
                  <a:pt x="2483177" y="4085825"/>
                  <a:pt x="2906262" y="3638551"/>
                </a:cubicBezTo>
                <a:cubicBezTo>
                  <a:pt x="3329347" y="3191277"/>
                  <a:pt x="3290270" y="2078895"/>
                  <a:pt x="3044471" y="139305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rma libre: forma 81">
            <a:extLst>
              <a:ext uri="{FF2B5EF4-FFF2-40B4-BE49-F238E27FC236}">
                <a16:creationId xmlns:a16="http://schemas.microsoft.com/office/drawing/2014/main" id="{1BAD64F7-1859-A6C1-917E-D1ECB857A6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3600270" y="3339627"/>
            <a:ext cx="1982606" cy="2034554"/>
          </a:xfrm>
          <a:custGeom>
            <a:avLst/>
            <a:gdLst>
              <a:gd name="connsiteX0" fmla="*/ 3058662 w 3270643"/>
              <a:gd name="connsiteY0" fmla="*/ 1333591 h 4147958"/>
              <a:gd name="connsiteX1" fmla="*/ 963162 w 3270643"/>
              <a:gd name="connsiteY1" fmla="*/ 91 h 4147958"/>
              <a:gd name="connsiteX2" fmla="*/ 353562 w 3270643"/>
              <a:gd name="connsiteY2" fmla="*/ 1390741 h 4147958"/>
              <a:gd name="connsiteX3" fmla="*/ 1020312 w 3270643"/>
              <a:gd name="connsiteY3" fmla="*/ 2076541 h 4147958"/>
              <a:gd name="connsiteX4" fmla="*/ 29712 w 3270643"/>
              <a:gd name="connsiteY4" fmla="*/ 2571841 h 4147958"/>
              <a:gd name="connsiteX5" fmla="*/ 505962 w 3270643"/>
              <a:gd name="connsiteY5" fmla="*/ 4076791 h 4147958"/>
              <a:gd name="connsiteX6" fmla="*/ 2906262 w 3270643"/>
              <a:gd name="connsiteY6" fmla="*/ 3638641 h 4147958"/>
              <a:gd name="connsiteX7" fmla="*/ 3058662 w 3270643"/>
              <a:gd name="connsiteY7" fmla="*/ 1333591 h 41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643" h="4147958">
                <a:moveTo>
                  <a:pt x="3058662" y="1333591"/>
                </a:moveTo>
                <a:cubicBezTo>
                  <a:pt x="2734812" y="727166"/>
                  <a:pt x="1414012" y="-9434"/>
                  <a:pt x="963162" y="91"/>
                </a:cubicBezTo>
                <a:cubicBezTo>
                  <a:pt x="512312" y="9616"/>
                  <a:pt x="344037" y="1044666"/>
                  <a:pt x="353562" y="1390741"/>
                </a:cubicBezTo>
                <a:cubicBezTo>
                  <a:pt x="363087" y="1736816"/>
                  <a:pt x="1074287" y="1879691"/>
                  <a:pt x="1020312" y="2076541"/>
                </a:cubicBezTo>
                <a:cubicBezTo>
                  <a:pt x="966337" y="2273391"/>
                  <a:pt x="115437" y="2238466"/>
                  <a:pt x="29712" y="2571841"/>
                </a:cubicBezTo>
                <a:cubicBezTo>
                  <a:pt x="-56013" y="2905216"/>
                  <a:pt x="26537" y="3898991"/>
                  <a:pt x="505962" y="4076791"/>
                </a:cubicBezTo>
                <a:cubicBezTo>
                  <a:pt x="985387" y="4254591"/>
                  <a:pt x="2474462" y="4095841"/>
                  <a:pt x="2906262" y="3638641"/>
                </a:cubicBezTo>
                <a:cubicBezTo>
                  <a:pt x="3338062" y="3181441"/>
                  <a:pt x="3382512" y="1940016"/>
                  <a:pt x="3058662" y="13335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rma libre: forma 82">
            <a:extLst>
              <a:ext uri="{FF2B5EF4-FFF2-40B4-BE49-F238E27FC236}">
                <a16:creationId xmlns:a16="http://schemas.microsoft.com/office/drawing/2014/main" id="{D2DAF312-A85B-8E81-C05F-20219ED31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38020" y="4987981"/>
            <a:ext cx="1919890" cy="1722152"/>
          </a:xfrm>
          <a:custGeom>
            <a:avLst/>
            <a:gdLst>
              <a:gd name="connsiteX0" fmla="*/ 428566 w 3079717"/>
              <a:gd name="connsiteY0" fmla="*/ 34 h 2840978"/>
              <a:gd name="connsiteX1" fmla="*/ 2990051 w 3079717"/>
              <a:gd name="connsiteY1" fmla="*/ 1082274 h 2840978"/>
              <a:gd name="connsiteX2" fmla="*/ 2441285 w 3079717"/>
              <a:gd name="connsiteY2" fmla="*/ 2217643 h 2840978"/>
              <a:gd name="connsiteX3" fmla="*/ 1887951 w 3079717"/>
              <a:gd name="connsiteY3" fmla="*/ 2169924 h 2840978"/>
              <a:gd name="connsiteX4" fmla="*/ 1774778 w 3079717"/>
              <a:gd name="connsiteY4" fmla="*/ 2756140 h 2840978"/>
              <a:gd name="connsiteX5" fmla="*/ 431857 w 3079717"/>
              <a:gd name="connsiteY5" fmla="*/ 2659606 h 2840978"/>
              <a:gd name="connsiteX6" fmla="*/ 16623 w 3079717"/>
              <a:gd name="connsiteY6" fmla="*/ 2366054 h 2840978"/>
              <a:gd name="connsiteX7" fmla="*/ 0 w 3079717"/>
              <a:gd name="connsiteY7" fmla="*/ 2352119 h 2840978"/>
              <a:gd name="connsiteX8" fmla="*/ 15132 w 3079717"/>
              <a:gd name="connsiteY8" fmla="*/ 2181751 h 2840978"/>
              <a:gd name="connsiteX9" fmla="*/ 66721 w 3079717"/>
              <a:gd name="connsiteY9" fmla="*/ 759838 h 2840978"/>
              <a:gd name="connsiteX10" fmla="*/ 60584 w 3079717"/>
              <a:gd name="connsiteY10" fmla="*/ 247299 h 2840978"/>
              <a:gd name="connsiteX11" fmla="*/ 55050 w 3079717"/>
              <a:gd name="connsiteY11" fmla="*/ 66098 h 2840978"/>
              <a:gd name="connsiteX12" fmla="*/ 177906 w 3079717"/>
              <a:gd name="connsiteY12" fmla="*/ 31258 h 2840978"/>
              <a:gd name="connsiteX13" fmla="*/ 428566 w 3079717"/>
              <a:gd name="connsiteY13" fmla="*/ 34 h 2840978"/>
              <a:gd name="connsiteX0" fmla="*/ 469446 w 3120597"/>
              <a:gd name="connsiteY0" fmla="*/ 34 h 2840978"/>
              <a:gd name="connsiteX1" fmla="*/ 3030931 w 3120597"/>
              <a:gd name="connsiteY1" fmla="*/ 1082274 h 2840978"/>
              <a:gd name="connsiteX2" fmla="*/ 2482165 w 3120597"/>
              <a:gd name="connsiteY2" fmla="*/ 2217643 h 2840978"/>
              <a:gd name="connsiteX3" fmla="*/ 1928831 w 3120597"/>
              <a:gd name="connsiteY3" fmla="*/ 2169924 h 2840978"/>
              <a:gd name="connsiteX4" fmla="*/ 1815658 w 3120597"/>
              <a:gd name="connsiteY4" fmla="*/ 2756140 h 2840978"/>
              <a:gd name="connsiteX5" fmla="*/ 472737 w 3120597"/>
              <a:gd name="connsiteY5" fmla="*/ 2659606 h 2840978"/>
              <a:gd name="connsiteX6" fmla="*/ 57503 w 3120597"/>
              <a:gd name="connsiteY6" fmla="*/ 2366054 h 2840978"/>
              <a:gd name="connsiteX7" fmla="*/ 40880 w 3120597"/>
              <a:gd name="connsiteY7" fmla="*/ 2352119 h 2840978"/>
              <a:gd name="connsiteX8" fmla="*/ 353 w 3120597"/>
              <a:gd name="connsiteY8" fmla="*/ 2165849 h 2840978"/>
              <a:gd name="connsiteX9" fmla="*/ 107601 w 3120597"/>
              <a:gd name="connsiteY9" fmla="*/ 759838 h 2840978"/>
              <a:gd name="connsiteX10" fmla="*/ 101464 w 3120597"/>
              <a:gd name="connsiteY10" fmla="*/ 247299 h 2840978"/>
              <a:gd name="connsiteX11" fmla="*/ 95930 w 3120597"/>
              <a:gd name="connsiteY11" fmla="*/ 66098 h 2840978"/>
              <a:gd name="connsiteX12" fmla="*/ 218786 w 3120597"/>
              <a:gd name="connsiteY12" fmla="*/ 31258 h 2840978"/>
              <a:gd name="connsiteX13" fmla="*/ 469446 w 3120597"/>
              <a:gd name="connsiteY13" fmla="*/ 34 h 2840978"/>
              <a:gd name="connsiteX0" fmla="*/ 469446 w 3120597"/>
              <a:gd name="connsiteY0" fmla="*/ 34 h 2840978"/>
              <a:gd name="connsiteX1" fmla="*/ 3030931 w 3120597"/>
              <a:gd name="connsiteY1" fmla="*/ 1082274 h 2840978"/>
              <a:gd name="connsiteX2" fmla="*/ 2482165 w 3120597"/>
              <a:gd name="connsiteY2" fmla="*/ 2217643 h 2840978"/>
              <a:gd name="connsiteX3" fmla="*/ 1928831 w 3120597"/>
              <a:gd name="connsiteY3" fmla="*/ 2169924 h 2840978"/>
              <a:gd name="connsiteX4" fmla="*/ 1815658 w 3120597"/>
              <a:gd name="connsiteY4" fmla="*/ 2756140 h 2840978"/>
              <a:gd name="connsiteX5" fmla="*/ 472737 w 3120597"/>
              <a:gd name="connsiteY5" fmla="*/ 2659606 h 2840978"/>
              <a:gd name="connsiteX6" fmla="*/ 57503 w 3120597"/>
              <a:gd name="connsiteY6" fmla="*/ 2366054 h 2840978"/>
              <a:gd name="connsiteX7" fmla="*/ 40880 w 3120597"/>
              <a:gd name="connsiteY7" fmla="*/ 2352119 h 2840978"/>
              <a:gd name="connsiteX8" fmla="*/ 353 w 3120597"/>
              <a:gd name="connsiteY8" fmla="*/ 2165849 h 2840978"/>
              <a:gd name="connsiteX9" fmla="*/ 91698 w 3120597"/>
              <a:gd name="connsiteY9" fmla="*/ 775741 h 2840978"/>
              <a:gd name="connsiteX10" fmla="*/ 101464 w 3120597"/>
              <a:gd name="connsiteY10" fmla="*/ 247299 h 2840978"/>
              <a:gd name="connsiteX11" fmla="*/ 95930 w 3120597"/>
              <a:gd name="connsiteY11" fmla="*/ 66098 h 2840978"/>
              <a:gd name="connsiteX12" fmla="*/ 218786 w 3120597"/>
              <a:gd name="connsiteY12" fmla="*/ 31258 h 2840978"/>
              <a:gd name="connsiteX13" fmla="*/ 469446 w 3120597"/>
              <a:gd name="connsiteY13" fmla="*/ 34 h 2840978"/>
              <a:gd name="connsiteX0" fmla="*/ 516032 w 3167183"/>
              <a:gd name="connsiteY0" fmla="*/ 34 h 2840978"/>
              <a:gd name="connsiteX1" fmla="*/ 3077517 w 3167183"/>
              <a:gd name="connsiteY1" fmla="*/ 1082274 h 2840978"/>
              <a:gd name="connsiteX2" fmla="*/ 2528751 w 3167183"/>
              <a:gd name="connsiteY2" fmla="*/ 2217643 h 2840978"/>
              <a:gd name="connsiteX3" fmla="*/ 1975417 w 3167183"/>
              <a:gd name="connsiteY3" fmla="*/ 2169924 h 2840978"/>
              <a:gd name="connsiteX4" fmla="*/ 1862244 w 3167183"/>
              <a:gd name="connsiteY4" fmla="*/ 2756140 h 2840978"/>
              <a:gd name="connsiteX5" fmla="*/ 519323 w 3167183"/>
              <a:gd name="connsiteY5" fmla="*/ 2659606 h 2840978"/>
              <a:gd name="connsiteX6" fmla="*/ 104089 w 3167183"/>
              <a:gd name="connsiteY6" fmla="*/ 2366054 h 2840978"/>
              <a:gd name="connsiteX7" fmla="*/ 0 w 3167183"/>
              <a:gd name="connsiteY7" fmla="*/ 2296461 h 2840978"/>
              <a:gd name="connsiteX8" fmla="*/ 46939 w 3167183"/>
              <a:gd name="connsiteY8" fmla="*/ 2165849 h 2840978"/>
              <a:gd name="connsiteX9" fmla="*/ 138284 w 3167183"/>
              <a:gd name="connsiteY9" fmla="*/ 775741 h 2840978"/>
              <a:gd name="connsiteX10" fmla="*/ 148050 w 3167183"/>
              <a:gd name="connsiteY10" fmla="*/ 247299 h 2840978"/>
              <a:gd name="connsiteX11" fmla="*/ 142516 w 3167183"/>
              <a:gd name="connsiteY11" fmla="*/ 66098 h 2840978"/>
              <a:gd name="connsiteX12" fmla="*/ 265372 w 3167183"/>
              <a:gd name="connsiteY12" fmla="*/ 31258 h 2840978"/>
              <a:gd name="connsiteX13" fmla="*/ 516032 w 3167183"/>
              <a:gd name="connsiteY13" fmla="*/ 34 h 284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7183" h="2840978">
                <a:moveTo>
                  <a:pt x="516032" y="34"/>
                </a:moveTo>
                <a:cubicBezTo>
                  <a:pt x="1178170" y="-5611"/>
                  <a:pt x="2742064" y="712672"/>
                  <a:pt x="3077517" y="1082274"/>
                </a:cubicBezTo>
                <a:cubicBezTo>
                  <a:pt x="3412971" y="1451875"/>
                  <a:pt x="2712435" y="2036368"/>
                  <a:pt x="2528751" y="2217643"/>
                </a:cubicBezTo>
                <a:cubicBezTo>
                  <a:pt x="2345067" y="2398918"/>
                  <a:pt x="2086501" y="2080174"/>
                  <a:pt x="1975417" y="2169924"/>
                </a:cubicBezTo>
                <a:cubicBezTo>
                  <a:pt x="1864332" y="2259673"/>
                  <a:pt x="2104926" y="2674527"/>
                  <a:pt x="1862244" y="2756140"/>
                </a:cubicBezTo>
                <a:cubicBezTo>
                  <a:pt x="1619562" y="2837754"/>
                  <a:pt x="978916" y="2932939"/>
                  <a:pt x="519323" y="2659606"/>
                </a:cubicBezTo>
                <a:cubicBezTo>
                  <a:pt x="404425" y="2591273"/>
                  <a:pt x="258425" y="2488607"/>
                  <a:pt x="104089" y="2366054"/>
                </a:cubicBezTo>
                <a:lnTo>
                  <a:pt x="0" y="2296461"/>
                </a:lnTo>
                <a:cubicBezTo>
                  <a:pt x="5044" y="2239672"/>
                  <a:pt x="41895" y="2222638"/>
                  <a:pt x="46939" y="2165849"/>
                </a:cubicBezTo>
                <a:cubicBezTo>
                  <a:pt x="79510" y="1759956"/>
                  <a:pt x="121432" y="1095499"/>
                  <a:pt x="138284" y="775741"/>
                </a:cubicBezTo>
                <a:cubicBezTo>
                  <a:pt x="155136" y="455983"/>
                  <a:pt x="152074" y="412854"/>
                  <a:pt x="148050" y="247299"/>
                </a:cubicBezTo>
                <a:lnTo>
                  <a:pt x="142516" y="66098"/>
                </a:lnTo>
                <a:lnTo>
                  <a:pt x="265372" y="31258"/>
                </a:lnTo>
                <a:cubicBezTo>
                  <a:pt x="349171" y="11716"/>
                  <a:pt x="433265" y="740"/>
                  <a:pt x="516032" y="3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orma libre: forma 83">
            <a:extLst>
              <a:ext uri="{FF2B5EF4-FFF2-40B4-BE49-F238E27FC236}">
                <a16:creationId xmlns:a16="http://schemas.microsoft.com/office/drawing/2014/main" id="{39F7D2B6-A249-360C-C230-BD527547FC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47291" y="3736745"/>
            <a:ext cx="901523" cy="626787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rma libre: forma 84">
            <a:extLst>
              <a:ext uri="{FF2B5EF4-FFF2-40B4-BE49-F238E27FC236}">
                <a16:creationId xmlns:a16="http://schemas.microsoft.com/office/drawing/2014/main" id="{9D130E18-67C2-3175-FFA1-C9BC849B63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80916">
            <a:off x="2093061" y="4495680"/>
            <a:ext cx="901523" cy="626787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rma libre: forma 85">
            <a:extLst>
              <a:ext uri="{FF2B5EF4-FFF2-40B4-BE49-F238E27FC236}">
                <a16:creationId xmlns:a16="http://schemas.microsoft.com/office/drawing/2014/main" id="{5F3B25C4-1DF7-8BBF-684C-EEE8CA9F74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4178933" y="3536274"/>
            <a:ext cx="901523" cy="626787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rma libre: forma 86">
            <a:extLst>
              <a:ext uri="{FF2B5EF4-FFF2-40B4-BE49-F238E27FC236}">
                <a16:creationId xmlns:a16="http://schemas.microsoft.com/office/drawing/2014/main" id="{340BB818-C999-2C35-7975-765C74DD35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219084" flipH="1">
            <a:off x="4124703" y="4295210"/>
            <a:ext cx="901523" cy="626787"/>
          </a:xfrm>
          <a:custGeom>
            <a:avLst/>
            <a:gdLst>
              <a:gd name="connsiteX0" fmla="*/ 1429803 w 1487215"/>
              <a:gd name="connsiteY0" fmla="*/ 726356 h 1033992"/>
              <a:gd name="connsiteX1" fmla="*/ 477303 w 1487215"/>
              <a:gd name="connsiteY1" fmla="*/ 2456 h 1033992"/>
              <a:gd name="connsiteX2" fmla="*/ 172503 w 1487215"/>
              <a:gd name="connsiteY2" fmla="*/ 497756 h 1033992"/>
              <a:gd name="connsiteX3" fmla="*/ 1053 w 1487215"/>
              <a:gd name="connsiteY3" fmla="*/ 707306 h 1033992"/>
              <a:gd name="connsiteX4" fmla="*/ 248703 w 1487215"/>
              <a:gd name="connsiteY4" fmla="*/ 1012106 h 1033992"/>
              <a:gd name="connsiteX5" fmla="*/ 1372653 w 1487215"/>
              <a:gd name="connsiteY5" fmla="*/ 974006 h 1033992"/>
              <a:gd name="connsiteX6" fmla="*/ 1391703 w 1487215"/>
              <a:gd name="connsiteY6" fmla="*/ 688256 h 1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215" h="1033992">
                <a:moveTo>
                  <a:pt x="1429803" y="726356"/>
                </a:moveTo>
                <a:cubicBezTo>
                  <a:pt x="1058328" y="383456"/>
                  <a:pt x="686853" y="40556"/>
                  <a:pt x="477303" y="2456"/>
                </a:cubicBezTo>
                <a:cubicBezTo>
                  <a:pt x="267753" y="-35644"/>
                  <a:pt x="251878" y="380281"/>
                  <a:pt x="172503" y="497756"/>
                </a:cubicBezTo>
                <a:cubicBezTo>
                  <a:pt x="93128" y="615231"/>
                  <a:pt x="-11647" y="621581"/>
                  <a:pt x="1053" y="707306"/>
                </a:cubicBezTo>
                <a:cubicBezTo>
                  <a:pt x="13753" y="793031"/>
                  <a:pt x="20103" y="967656"/>
                  <a:pt x="248703" y="1012106"/>
                </a:cubicBezTo>
                <a:cubicBezTo>
                  <a:pt x="477303" y="1056556"/>
                  <a:pt x="1182153" y="1027981"/>
                  <a:pt x="1372653" y="974006"/>
                </a:cubicBezTo>
                <a:cubicBezTo>
                  <a:pt x="1563153" y="920031"/>
                  <a:pt x="1477428" y="804143"/>
                  <a:pt x="1391703" y="688256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rma libre: forma 87">
            <a:extLst>
              <a:ext uri="{FF2B5EF4-FFF2-40B4-BE49-F238E27FC236}">
                <a16:creationId xmlns:a16="http://schemas.microsoft.com/office/drawing/2014/main" id="{325C71A9-092C-88AD-5210-B59BBC327B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85969">
            <a:off x="2139373" y="5469143"/>
            <a:ext cx="554911" cy="554175"/>
          </a:xfrm>
          <a:custGeom>
            <a:avLst/>
            <a:gdLst>
              <a:gd name="connsiteX0" fmla="*/ 1254963 w 1312928"/>
              <a:gd name="connsiteY0" fmla="*/ 21254 h 1311186"/>
              <a:gd name="connsiteX1" fmla="*/ 1178763 w 1312928"/>
              <a:gd name="connsiteY1" fmla="*/ 40304 h 1311186"/>
              <a:gd name="connsiteX2" fmla="*/ 54813 w 1312928"/>
              <a:gd name="connsiteY2" fmla="*/ 421304 h 1311186"/>
              <a:gd name="connsiteX3" fmla="*/ 207213 w 1312928"/>
              <a:gd name="connsiteY3" fmla="*/ 1049954 h 1311186"/>
              <a:gd name="connsiteX4" fmla="*/ 492963 w 1312928"/>
              <a:gd name="connsiteY4" fmla="*/ 1278554 h 1311186"/>
              <a:gd name="connsiteX5" fmla="*/ 1254963 w 1312928"/>
              <a:gd name="connsiteY5" fmla="*/ 383204 h 1311186"/>
              <a:gd name="connsiteX6" fmla="*/ 1254963 w 1312928"/>
              <a:gd name="connsiteY6" fmla="*/ 21254 h 131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928" h="1311186">
                <a:moveTo>
                  <a:pt x="1254963" y="21254"/>
                </a:moveTo>
                <a:cubicBezTo>
                  <a:pt x="1242263" y="-35896"/>
                  <a:pt x="1178763" y="40304"/>
                  <a:pt x="1178763" y="40304"/>
                </a:cubicBezTo>
                <a:cubicBezTo>
                  <a:pt x="978738" y="106979"/>
                  <a:pt x="216738" y="253029"/>
                  <a:pt x="54813" y="421304"/>
                </a:cubicBezTo>
                <a:cubicBezTo>
                  <a:pt x="-107112" y="589579"/>
                  <a:pt x="134188" y="907079"/>
                  <a:pt x="207213" y="1049954"/>
                </a:cubicBezTo>
                <a:cubicBezTo>
                  <a:pt x="280238" y="1192829"/>
                  <a:pt x="318338" y="1389679"/>
                  <a:pt x="492963" y="1278554"/>
                </a:cubicBezTo>
                <a:cubicBezTo>
                  <a:pt x="667588" y="1167429"/>
                  <a:pt x="1131138" y="595929"/>
                  <a:pt x="1254963" y="383204"/>
                </a:cubicBezTo>
                <a:cubicBezTo>
                  <a:pt x="1378788" y="170479"/>
                  <a:pt x="1267663" y="78404"/>
                  <a:pt x="1254963" y="2125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rma libre: forma 88">
            <a:extLst>
              <a:ext uri="{FF2B5EF4-FFF2-40B4-BE49-F238E27FC236}">
                <a16:creationId xmlns:a16="http://schemas.microsoft.com/office/drawing/2014/main" id="{4C8DCBF2-6E1C-E37F-7A60-47F12168E9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4690385">
            <a:off x="4411365" y="5328248"/>
            <a:ext cx="645186" cy="644330"/>
          </a:xfrm>
          <a:custGeom>
            <a:avLst/>
            <a:gdLst>
              <a:gd name="connsiteX0" fmla="*/ 1254963 w 1312928"/>
              <a:gd name="connsiteY0" fmla="*/ 21254 h 1311186"/>
              <a:gd name="connsiteX1" fmla="*/ 1178763 w 1312928"/>
              <a:gd name="connsiteY1" fmla="*/ 40304 h 1311186"/>
              <a:gd name="connsiteX2" fmla="*/ 54813 w 1312928"/>
              <a:gd name="connsiteY2" fmla="*/ 421304 h 1311186"/>
              <a:gd name="connsiteX3" fmla="*/ 207213 w 1312928"/>
              <a:gd name="connsiteY3" fmla="*/ 1049954 h 1311186"/>
              <a:gd name="connsiteX4" fmla="*/ 492963 w 1312928"/>
              <a:gd name="connsiteY4" fmla="*/ 1278554 h 1311186"/>
              <a:gd name="connsiteX5" fmla="*/ 1254963 w 1312928"/>
              <a:gd name="connsiteY5" fmla="*/ 383204 h 1311186"/>
              <a:gd name="connsiteX6" fmla="*/ 1254963 w 1312928"/>
              <a:gd name="connsiteY6" fmla="*/ 21254 h 131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928" h="1311186">
                <a:moveTo>
                  <a:pt x="1254963" y="21254"/>
                </a:moveTo>
                <a:cubicBezTo>
                  <a:pt x="1242263" y="-35896"/>
                  <a:pt x="1178763" y="40304"/>
                  <a:pt x="1178763" y="40304"/>
                </a:cubicBezTo>
                <a:cubicBezTo>
                  <a:pt x="978738" y="106979"/>
                  <a:pt x="216738" y="253029"/>
                  <a:pt x="54813" y="421304"/>
                </a:cubicBezTo>
                <a:cubicBezTo>
                  <a:pt x="-107112" y="589579"/>
                  <a:pt x="134188" y="907079"/>
                  <a:pt x="207213" y="1049954"/>
                </a:cubicBezTo>
                <a:cubicBezTo>
                  <a:pt x="280238" y="1192829"/>
                  <a:pt x="318338" y="1389679"/>
                  <a:pt x="492963" y="1278554"/>
                </a:cubicBezTo>
                <a:cubicBezTo>
                  <a:pt x="667588" y="1167429"/>
                  <a:pt x="1131138" y="595929"/>
                  <a:pt x="1254963" y="383204"/>
                </a:cubicBezTo>
                <a:cubicBezTo>
                  <a:pt x="1378788" y="170479"/>
                  <a:pt x="1267663" y="78404"/>
                  <a:pt x="1254963" y="2125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rma libre: forma 89">
            <a:extLst>
              <a:ext uri="{FF2B5EF4-FFF2-40B4-BE49-F238E27FC236}">
                <a16:creationId xmlns:a16="http://schemas.microsoft.com/office/drawing/2014/main" id="{1A1B7179-3B16-65A3-C7DF-94C39135A4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4859">
            <a:off x="2493723" y="5782000"/>
            <a:ext cx="461991" cy="728279"/>
          </a:xfrm>
          <a:custGeom>
            <a:avLst/>
            <a:gdLst>
              <a:gd name="connsiteX0" fmla="*/ 880205 w 1282998"/>
              <a:gd name="connsiteY0" fmla="*/ 53291 h 1540024"/>
              <a:gd name="connsiteX1" fmla="*/ 22955 w 1282998"/>
              <a:gd name="connsiteY1" fmla="*/ 948641 h 1540024"/>
              <a:gd name="connsiteX2" fmla="*/ 270605 w 1282998"/>
              <a:gd name="connsiteY2" fmla="*/ 1234391 h 1540024"/>
              <a:gd name="connsiteX3" fmla="*/ 537305 w 1282998"/>
              <a:gd name="connsiteY3" fmla="*/ 1310591 h 1540024"/>
              <a:gd name="connsiteX4" fmla="*/ 670655 w 1282998"/>
              <a:gd name="connsiteY4" fmla="*/ 1482041 h 1540024"/>
              <a:gd name="connsiteX5" fmla="*/ 1261205 w 1282998"/>
              <a:gd name="connsiteY5" fmla="*/ 1424891 h 1540024"/>
              <a:gd name="connsiteX6" fmla="*/ 1127855 w 1282998"/>
              <a:gd name="connsiteY6" fmla="*/ 243791 h 1540024"/>
              <a:gd name="connsiteX7" fmla="*/ 880205 w 1282998"/>
              <a:gd name="connsiteY7" fmla="*/ 53291 h 154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998" h="1540024">
                <a:moveTo>
                  <a:pt x="880205" y="53291"/>
                </a:moveTo>
                <a:cubicBezTo>
                  <a:pt x="696055" y="170766"/>
                  <a:pt x="124555" y="751791"/>
                  <a:pt x="22955" y="948641"/>
                </a:cubicBezTo>
                <a:cubicBezTo>
                  <a:pt x="-78645" y="1145491"/>
                  <a:pt x="184880" y="1174066"/>
                  <a:pt x="270605" y="1234391"/>
                </a:cubicBezTo>
                <a:cubicBezTo>
                  <a:pt x="356330" y="1294716"/>
                  <a:pt x="470630" y="1269316"/>
                  <a:pt x="537305" y="1310591"/>
                </a:cubicBezTo>
                <a:cubicBezTo>
                  <a:pt x="603980" y="1351866"/>
                  <a:pt x="550005" y="1462991"/>
                  <a:pt x="670655" y="1482041"/>
                </a:cubicBezTo>
                <a:cubicBezTo>
                  <a:pt x="791305" y="1501091"/>
                  <a:pt x="1185005" y="1631266"/>
                  <a:pt x="1261205" y="1424891"/>
                </a:cubicBezTo>
                <a:cubicBezTo>
                  <a:pt x="1337405" y="1218516"/>
                  <a:pt x="1194530" y="469216"/>
                  <a:pt x="1127855" y="243791"/>
                </a:cubicBezTo>
                <a:cubicBezTo>
                  <a:pt x="1061180" y="18366"/>
                  <a:pt x="1064355" y="-64184"/>
                  <a:pt x="880205" y="532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rma libre: forma 90">
            <a:extLst>
              <a:ext uri="{FF2B5EF4-FFF2-40B4-BE49-F238E27FC236}">
                <a16:creationId xmlns:a16="http://schemas.microsoft.com/office/drawing/2014/main" id="{A4CB5529-AFF5-2C5E-1ACE-62B04EE9BD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7421803">
            <a:off x="4118780" y="5834909"/>
            <a:ext cx="461991" cy="728279"/>
          </a:xfrm>
          <a:custGeom>
            <a:avLst/>
            <a:gdLst>
              <a:gd name="connsiteX0" fmla="*/ 880205 w 1282998"/>
              <a:gd name="connsiteY0" fmla="*/ 53291 h 1540024"/>
              <a:gd name="connsiteX1" fmla="*/ 22955 w 1282998"/>
              <a:gd name="connsiteY1" fmla="*/ 948641 h 1540024"/>
              <a:gd name="connsiteX2" fmla="*/ 270605 w 1282998"/>
              <a:gd name="connsiteY2" fmla="*/ 1234391 h 1540024"/>
              <a:gd name="connsiteX3" fmla="*/ 537305 w 1282998"/>
              <a:gd name="connsiteY3" fmla="*/ 1310591 h 1540024"/>
              <a:gd name="connsiteX4" fmla="*/ 670655 w 1282998"/>
              <a:gd name="connsiteY4" fmla="*/ 1482041 h 1540024"/>
              <a:gd name="connsiteX5" fmla="*/ 1261205 w 1282998"/>
              <a:gd name="connsiteY5" fmla="*/ 1424891 h 1540024"/>
              <a:gd name="connsiteX6" fmla="*/ 1127855 w 1282998"/>
              <a:gd name="connsiteY6" fmla="*/ 243791 h 1540024"/>
              <a:gd name="connsiteX7" fmla="*/ 880205 w 1282998"/>
              <a:gd name="connsiteY7" fmla="*/ 53291 h 154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998" h="1540024">
                <a:moveTo>
                  <a:pt x="880205" y="53291"/>
                </a:moveTo>
                <a:cubicBezTo>
                  <a:pt x="696055" y="170766"/>
                  <a:pt x="124555" y="751791"/>
                  <a:pt x="22955" y="948641"/>
                </a:cubicBezTo>
                <a:cubicBezTo>
                  <a:pt x="-78645" y="1145491"/>
                  <a:pt x="184880" y="1174066"/>
                  <a:pt x="270605" y="1234391"/>
                </a:cubicBezTo>
                <a:cubicBezTo>
                  <a:pt x="356330" y="1294716"/>
                  <a:pt x="470630" y="1269316"/>
                  <a:pt x="537305" y="1310591"/>
                </a:cubicBezTo>
                <a:cubicBezTo>
                  <a:pt x="603980" y="1351866"/>
                  <a:pt x="550005" y="1462991"/>
                  <a:pt x="670655" y="1482041"/>
                </a:cubicBezTo>
                <a:cubicBezTo>
                  <a:pt x="791305" y="1501091"/>
                  <a:pt x="1185005" y="1631266"/>
                  <a:pt x="1261205" y="1424891"/>
                </a:cubicBezTo>
                <a:cubicBezTo>
                  <a:pt x="1337405" y="1218516"/>
                  <a:pt x="1194530" y="469216"/>
                  <a:pt x="1127855" y="243791"/>
                </a:cubicBezTo>
                <a:cubicBezTo>
                  <a:pt x="1061180" y="18366"/>
                  <a:pt x="1064355" y="-64184"/>
                  <a:pt x="880205" y="532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rma libre: forma 91">
            <a:extLst>
              <a:ext uri="{FF2B5EF4-FFF2-40B4-BE49-F238E27FC236}">
                <a16:creationId xmlns:a16="http://schemas.microsoft.com/office/drawing/2014/main" id="{283BEC8E-69C5-CDDE-8F33-8930EBBDDC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61908" y="3640693"/>
            <a:ext cx="366220" cy="3083256"/>
          </a:xfrm>
          <a:custGeom>
            <a:avLst/>
            <a:gdLst>
              <a:gd name="connsiteX0" fmla="*/ 302071 w 604142"/>
              <a:gd name="connsiteY0" fmla="*/ 0 h 5086350"/>
              <a:gd name="connsiteX1" fmla="*/ 590561 w 604142"/>
              <a:gd name="connsiteY1" fmla="*/ 1786912 h 5086350"/>
              <a:gd name="connsiteX2" fmla="*/ 592471 w 604142"/>
              <a:gd name="connsiteY2" fmla="*/ 1849435 h 5086350"/>
              <a:gd name="connsiteX3" fmla="*/ 598005 w 604142"/>
              <a:gd name="connsiteY3" fmla="*/ 2030636 h 5086350"/>
              <a:gd name="connsiteX4" fmla="*/ 604142 w 604142"/>
              <a:gd name="connsiteY4" fmla="*/ 2543175 h 5086350"/>
              <a:gd name="connsiteX5" fmla="*/ 552553 w 604142"/>
              <a:gd name="connsiteY5" fmla="*/ 3965088 h 5086350"/>
              <a:gd name="connsiteX6" fmla="*/ 537421 w 604142"/>
              <a:gd name="connsiteY6" fmla="*/ 4135456 h 5086350"/>
              <a:gd name="connsiteX7" fmla="*/ 535164 w 604142"/>
              <a:gd name="connsiteY7" fmla="*/ 4160871 h 5086350"/>
              <a:gd name="connsiteX8" fmla="*/ 302071 w 604142"/>
              <a:gd name="connsiteY8" fmla="*/ 5086350 h 5086350"/>
              <a:gd name="connsiteX9" fmla="*/ 36458 w 604142"/>
              <a:gd name="connsiteY9" fmla="*/ 3755403 h 5086350"/>
              <a:gd name="connsiteX10" fmla="*/ 32021 w 604142"/>
              <a:gd name="connsiteY10" fmla="*/ 3677859 h 5086350"/>
              <a:gd name="connsiteX11" fmla="*/ 23738 w 604142"/>
              <a:gd name="connsiteY11" fmla="*/ 3533094 h 5086350"/>
              <a:gd name="connsiteX12" fmla="*/ 0 w 604142"/>
              <a:gd name="connsiteY12" fmla="*/ 2543175 h 5086350"/>
              <a:gd name="connsiteX13" fmla="*/ 1560 w 604142"/>
              <a:gd name="connsiteY13" fmla="*/ 2283150 h 5086350"/>
              <a:gd name="connsiteX14" fmla="*/ 3355 w 604142"/>
              <a:gd name="connsiteY14" fmla="*/ 2184105 h 5086350"/>
              <a:gd name="connsiteX15" fmla="*/ 6137 w 604142"/>
              <a:gd name="connsiteY15" fmla="*/ 2030636 h 5086350"/>
              <a:gd name="connsiteX16" fmla="*/ 302071 w 604142"/>
              <a:gd name="connsiteY16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142" h="5086350">
                <a:moveTo>
                  <a:pt x="302071" y="0"/>
                </a:moveTo>
                <a:cubicBezTo>
                  <a:pt x="437620" y="0"/>
                  <a:pt x="552316" y="751666"/>
                  <a:pt x="590561" y="1786912"/>
                </a:cubicBezTo>
                <a:lnTo>
                  <a:pt x="592471" y="1849435"/>
                </a:lnTo>
                <a:lnTo>
                  <a:pt x="598005" y="2030636"/>
                </a:lnTo>
                <a:cubicBezTo>
                  <a:pt x="602029" y="2196191"/>
                  <a:pt x="604142" y="2367606"/>
                  <a:pt x="604142" y="2543175"/>
                </a:cubicBezTo>
                <a:cubicBezTo>
                  <a:pt x="604142" y="3069884"/>
                  <a:pt x="585124" y="3559195"/>
                  <a:pt x="552553" y="3965088"/>
                </a:cubicBezTo>
                <a:lnTo>
                  <a:pt x="537421" y="4135456"/>
                </a:lnTo>
                <a:lnTo>
                  <a:pt x="535164" y="4160871"/>
                </a:lnTo>
                <a:cubicBezTo>
                  <a:pt x="479759" y="4726084"/>
                  <a:pt x="395912" y="5086350"/>
                  <a:pt x="302071" y="5086350"/>
                </a:cubicBezTo>
                <a:cubicBezTo>
                  <a:pt x="187376" y="5086350"/>
                  <a:pt x="87611" y="4548175"/>
                  <a:pt x="36458" y="3755403"/>
                </a:cubicBezTo>
                <a:lnTo>
                  <a:pt x="32021" y="3677859"/>
                </a:lnTo>
                <a:lnTo>
                  <a:pt x="23738" y="3533094"/>
                </a:lnTo>
                <a:cubicBezTo>
                  <a:pt x="8453" y="3228833"/>
                  <a:pt x="0" y="2894314"/>
                  <a:pt x="0" y="2543175"/>
                </a:cubicBezTo>
                <a:cubicBezTo>
                  <a:pt x="0" y="2455390"/>
                  <a:pt x="528" y="2368644"/>
                  <a:pt x="1560" y="2283150"/>
                </a:cubicBezTo>
                <a:lnTo>
                  <a:pt x="3355" y="2184105"/>
                </a:lnTo>
                <a:lnTo>
                  <a:pt x="6137" y="2030636"/>
                </a:lnTo>
                <a:cubicBezTo>
                  <a:pt x="34304" y="871755"/>
                  <a:pt x="156096" y="0"/>
                  <a:pt x="302071" y="0"/>
                </a:cubicBezTo>
                <a:close/>
              </a:path>
            </a:pathLst>
          </a:custGeom>
          <a:pattFill prst="pct5">
            <a:fgClr>
              <a:srgbClr val="FFFFFF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orma libre: forma 63">
            <a:extLst>
              <a:ext uri="{FF2B5EF4-FFF2-40B4-BE49-F238E27FC236}">
                <a16:creationId xmlns:a16="http://schemas.microsoft.com/office/drawing/2014/main" id="{9116390C-A569-F970-EB0A-B147C8C519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848846" y="2683763"/>
            <a:ext cx="518985" cy="490350"/>
          </a:xfrm>
          <a:custGeom>
            <a:avLst/>
            <a:gdLst>
              <a:gd name="connsiteX0" fmla="*/ 0 w 685800"/>
              <a:gd name="connsiteY0" fmla="*/ 647961 h 647961"/>
              <a:gd name="connsiteX1" fmla="*/ 438150 w 685800"/>
              <a:gd name="connsiteY1" fmla="*/ 38361 h 647961"/>
              <a:gd name="connsiteX2" fmla="*/ 685800 w 685800"/>
              <a:gd name="connsiteY2" fmla="*/ 114561 h 6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647961">
                <a:moveTo>
                  <a:pt x="0" y="647961"/>
                </a:moveTo>
                <a:cubicBezTo>
                  <a:pt x="161925" y="387611"/>
                  <a:pt x="323850" y="127261"/>
                  <a:pt x="438150" y="38361"/>
                </a:cubicBezTo>
                <a:cubicBezTo>
                  <a:pt x="552450" y="-50539"/>
                  <a:pt x="619125" y="32011"/>
                  <a:pt x="685800" y="11456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iagrama de flujo: conector 66">
            <a:extLst>
              <a:ext uri="{FF2B5EF4-FFF2-40B4-BE49-F238E27FC236}">
                <a16:creationId xmlns:a16="http://schemas.microsoft.com/office/drawing/2014/main" id="{D9C26CBD-3069-E3B7-565E-101A5C1F4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89393" y="3121483"/>
            <a:ext cx="911249" cy="840038"/>
          </a:xfrm>
          <a:prstGeom prst="flowChartConnector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orma libre: forma 62">
            <a:extLst>
              <a:ext uri="{FF2B5EF4-FFF2-40B4-BE49-F238E27FC236}">
                <a16:creationId xmlns:a16="http://schemas.microsoft.com/office/drawing/2014/main" id="{665763D7-7AFA-FA6D-4370-37C62611C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8798" y="2640623"/>
            <a:ext cx="518985" cy="490350"/>
          </a:xfrm>
          <a:custGeom>
            <a:avLst/>
            <a:gdLst>
              <a:gd name="connsiteX0" fmla="*/ 0 w 685800"/>
              <a:gd name="connsiteY0" fmla="*/ 647961 h 647961"/>
              <a:gd name="connsiteX1" fmla="*/ 438150 w 685800"/>
              <a:gd name="connsiteY1" fmla="*/ 38361 h 647961"/>
              <a:gd name="connsiteX2" fmla="*/ 685800 w 685800"/>
              <a:gd name="connsiteY2" fmla="*/ 114561 h 6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647961">
                <a:moveTo>
                  <a:pt x="0" y="647961"/>
                </a:moveTo>
                <a:cubicBezTo>
                  <a:pt x="161925" y="387611"/>
                  <a:pt x="323850" y="127261"/>
                  <a:pt x="438150" y="38361"/>
                </a:cubicBezTo>
                <a:cubicBezTo>
                  <a:pt x="552450" y="-50539"/>
                  <a:pt x="619125" y="32011"/>
                  <a:pt x="685800" y="11456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iagrama de flujo: conector 64">
            <a:extLst>
              <a:ext uri="{FF2B5EF4-FFF2-40B4-BE49-F238E27FC236}">
                <a16:creationId xmlns:a16="http://schemas.microsoft.com/office/drawing/2014/main" id="{D39732EE-1A3C-014C-48F5-16FE72915F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76792" y="2640623"/>
            <a:ext cx="191684" cy="191684"/>
          </a:xfrm>
          <a:prstGeom prst="flowChartConnector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grama de flujo: conector 65">
            <a:extLst>
              <a:ext uri="{FF2B5EF4-FFF2-40B4-BE49-F238E27FC236}">
                <a16:creationId xmlns:a16="http://schemas.microsoft.com/office/drawing/2014/main" id="{6D76D273-3792-9FB7-5CE5-2042F528E1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8329" y="2673397"/>
            <a:ext cx="191684" cy="191684"/>
          </a:xfrm>
          <a:prstGeom prst="flowChartConnector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D8113-7C89-5103-4234-F76E5F8964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28012" y="7146509"/>
            <a:ext cx="46558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800" dirty="0" err="1">
                <a:latin typeface="Fredoka One" panose="02000000000000000000" pitchFamily="2" charset="0"/>
              </a:rPr>
              <a:t>Type</a:t>
            </a:r>
            <a:r>
              <a:rPr lang="es-ES" sz="6800" dirty="0">
                <a:latin typeface="Fredoka One" panose="02000000000000000000" pitchFamily="2" charset="0"/>
              </a:rPr>
              <a:t> Here</a:t>
            </a:r>
            <a:endParaRPr lang="en-US" sz="6800" dirty="0">
              <a:latin typeface="Fredoka One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24B18-BA4D-F428-52BA-6609C21445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1564" y="8555520"/>
            <a:ext cx="1098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err="1">
                <a:latin typeface="Cuprum" panose="00000500000000000000" pitchFamily="2" charset="0"/>
              </a:rPr>
              <a:t>Perky</a:t>
            </a:r>
            <a:r>
              <a:rPr lang="es-ES" sz="1050" dirty="0">
                <a:latin typeface="Cuprum" panose="00000500000000000000" pitchFamily="2" charset="0"/>
              </a:rPr>
              <a:t> </a:t>
            </a:r>
            <a:r>
              <a:rPr lang="es-ES" sz="1050" dirty="0" err="1">
                <a:latin typeface="Cuprum" panose="00000500000000000000" pitchFamily="2" charset="0"/>
              </a:rPr>
              <a:t>Templates</a:t>
            </a:r>
            <a:endParaRPr lang="en-US" sz="1050" dirty="0">
              <a:latin typeface="Cuprum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2AC312-CD32-762F-BCD1-D4032828D602}"/>
              </a:ext>
            </a:extLst>
          </p:cNvPr>
          <p:cNvSpPr txBox="1"/>
          <p:nvPr/>
        </p:nvSpPr>
        <p:spPr>
          <a:xfrm>
            <a:off x="128539" y="187569"/>
            <a:ext cx="122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Lilita One" panose="02000000000000000000" pitchFamily="2" charset="0"/>
              </a:rPr>
              <a:t>A5</a:t>
            </a:r>
            <a:endParaRPr lang="en-US" sz="5400" dirty="0">
              <a:latin typeface="Lilita One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9CC1A-4F09-4A6E-92BE-0F3BC3576795}"/>
              </a:ext>
            </a:extLst>
          </p:cNvPr>
          <p:cNvSpPr txBox="1"/>
          <p:nvPr/>
        </p:nvSpPr>
        <p:spPr>
          <a:xfrm>
            <a:off x="1176694" y="602888"/>
            <a:ext cx="435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Lilita One" panose="02000000000000000000" pitchFamily="2" charset="0"/>
              </a:rPr>
              <a:t>AFTER </a:t>
            </a:r>
            <a:r>
              <a:rPr lang="es-ES" dirty="0" err="1">
                <a:latin typeface="Lilita One" panose="02000000000000000000" pitchFamily="2" charset="0"/>
              </a:rPr>
              <a:t>EDITING</a:t>
            </a:r>
            <a:r>
              <a:rPr lang="es-ES" dirty="0">
                <a:latin typeface="Lilita One" panose="02000000000000000000" pitchFamily="2" charset="0"/>
              </a:rPr>
              <a:t>,  </a:t>
            </a:r>
            <a:r>
              <a:rPr lang="es-ES" dirty="0" err="1">
                <a:latin typeface="Lilita One" panose="02000000000000000000" pitchFamily="2" charset="0"/>
              </a:rPr>
              <a:t>PRINT</a:t>
            </a:r>
            <a:r>
              <a:rPr lang="es-ES" dirty="0">
                <a:latin typeface="Lilita One" panose="02000000000000000000" pitchFamily="2" charset="0"/>
              </a:rPr>
              <a:t> AND </a:t>
            </a:r>
            <a:r>
              <a:rPr lang="es-ES" dirty="0" err="1">
                <a:latin typeface="Lilita One" panose="02000000000000000000" pitchFamily="2" charset="0"/>
              </a:rPr>
              <a:t>CUT</a:t>
            </a:r>
            <a:r>
              <a:rPr lang="es-ES" dirty="0">
                <a:latin typeface="Lilita One" panose="02000000000000000000" pitchFamily="2" charset="0"/>
              </a:rPr>
              <a:t> </a:t>
            </a:r>
            <a:r>
              <a:rPr lang="es-ES" dirty="0" err="1">
                <a:latin typeface="Lilita One" panose="02000000000000000000" pitchFamily="2" charset="0"/>
              </a:rPr>
              <a:t>OUT</a:t>
            </a:r>
            <a:r>
              <a:rPr lang="es-ES" dirty="0">
                <a:latin typeface="Lilita One" panose="02000000000000000000" pitchFamily="2" charset="0"/>
              </a:rPr>
              <a:t>!</a:t>
            </a:r>
            <a:endParaRPr lang="en-US" dirty="0">
              <a:latin typeface="Lilit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1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98</Words>
  <Application>Microsoft Office PowerPoint</Application>
  <PresentationFormat>A4 Paper (210x297 mm)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Cuprum</vt:lpstr>
      <vt:lpstr>Fredoka One</vt:lpstr>
      <vt:lpstr>Lilita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Rebeca Garrido Silva</dc:creator>
  <cp:lastModifiedBy>Rebeca G</cp:lastModifiedBy>
  <cp:revision>29</cp:revision>
  <cp:lastPrinted>2022-07-11T15:39:51Z</cp:lastPrinted>
  <dcterms:created xsi:type="dcterms:W3CDTF">2022-06-29T15:21:31Z</dcterms:created>
  <dcterms:modified xsi:type="dcterms:W3CDTF">2023-11-16T10:42:44Z</dcterms:modified>
</cp:coreProperties>
</file>