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76" r:id="rId4"/>
  </p:sldIdLst>
  <p:sldSz cx="9906000" cy="6858000" type="A4"/>
  <p:notesSz cx="10021888" cy="68897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C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8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3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9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0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15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9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7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9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5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7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181F-9B3F-4D14-9EEB-F8296D0ED878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FE7B4-AC0B-47B4-B738-651DE2D9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3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72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E3192F-5B87-6F0A-9B8D-BA612039F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84645" y="5049672"/>
            <a:ext cx="2729552" cy="3002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602C40-3C75-606D-A3CC-3FD150E9A738}"/>
              </a:ext>
            </a:extLst>
          </p:cNvPr>
          <p:cNvSpPr txBox="1"/>
          <p:nvPr/>
        </p:nvSpPr>
        <p:spPr>
          <a:xfrm>
            <a:off x="3248168" y="5165256"/>
            <a:ext cx="388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CA3"/>
                </a:solidFill>
                <a:latin typeface="Andika" panose="02000000000000000000" pitchFamily="2" charset="0"/>
                <a:ea typeface="Andika" panose="02000000000000000000" pitchFamily="2" charset="0"/>
                <a:cs typeface="Andika" panose="02000000000000000000" pitchFamily="2" charset="0"/>
              </a:rPr>
              <a:t>Perkylearning@gmail.com</a:t>
            </a:r>
          </a:p>
        </p:txBody>
      </p:sp>
    </p:spTree>
    <p:extLst>
      <p:ext uri="{BB962C8B-B14F-4D97-AF65-F5344CB8AC3E}">
        <p14:creationId xmlns:p14="http://schemas.microsoft.com/office/powerpoint/2010/main" val="120816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84957F9-ADE0-43A3-8AA8-B7231482E7BC}"/>
              </a:ext>
            </a:extLst>
          </p:cNvPr>
          <p:cNvSpPr txBox="1"/>
          <p:nvPr/>
        </p:nvSpPr>
        <p:spPr>
          <a:xfrm>
            <a:off x="507373" y="4196899"/>
            <a:ext cx="1875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latin typeface="Mouse Memoirs" panose="02000506000000020004" pitchFamily="2" charset="0"/>
              </a:rPr>
              <a:t>Type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your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text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here</a:t>
            </a:r>
            <a:endParaRPr lang="en-US" sz="2800" dirty="0">
              <a:latin typeface="Mouse Memoirs" panose="02000506000000020004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11061E-B57C-47AD-B6A6-44AFDA91404E}"/>
              </a:ext>
            </a:extLst>
          </p:cNvPr>
          <p:cNvSpPr txBox="1"/>
          <p:nvPr/>
        </p:nvSpPr>
        <p:spPr>
          <a:xfrm>
            <a:off x="2765355" y="4196899"/>
            <a:ext cx="1875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latin typeface="Mouse Memoirs" panose="02000506000000020004" pitchFamily="2" charset="0"/>
              </a:rPr>
              <a:t>Type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your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text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here</a:t>
            </a:r>
            <a:endParaRPr lang="en-US" sz="2800" dirty="0">
              <a:latin typeface="Mouse Memoirs" panose="02000506000000020004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E6C1A8-9504-4463-96DB-28D983BCDD90}"/>
              </a:ext>
            </a:extLst>
          </p:cNvPr>
          <p:cNvSpPr txBox="1"/>
          <p:nvPr/>
        </p:nvSpPr>
        <p:spPr>
          <a:xfrm>
            <a:off x="5140567" y="4196899"/>
            <a:ext cx="1875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latin typeface="Mouse Memoirs" panose="02000506000000020004" pitchFamily="2" charset="0"/>
              </a:rPr>
              <a:t>Type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your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text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here</a:t>
            </a:r>
            <a:endParaRPr lang="en-US" sz="2800" dirty="0">
              <a:latin typeface="Mouse Memoirs" panose="020005060000000200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D7B6EC-2742-47A6-AEDA-788370136C55}"/>
              </a:ext>
            </a:extLst>
          </p:cNvPr>
          <p:cNvSpPr txBox="1"/>
          <p:nvPr/>
        </p:nvSpPr>
        <p:spPr>
          <a:xfrm>
            <a:off x="7497594" y="4196899"/>
            <a:ext cx="1875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latin typeface="Mouse Memoirs" panose="02000506000000020004" pitchFamily="2" charset="0"/>
              </a:rPr>
              <a:t>Type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your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text</a:t>
            </a:r>
            <a:r>
              <a:rPr lang="es-ES" sz="2000" dirty="0">
                <a:latin typeface="Mouse Memoirs" panose="02000506000000020004" pitchFamily="2" charset="0"/>
              </a:rPr>
              <a:t> </a:t>
            </a:r>
            <a:r>
              <a:rPr lang="es-ES" sz="2000" dirty="0" err="1">
                <a:latin typeface="Mouse Memoirs" panose="02000506000000020004" pitchFamily="2" charset="0"/>
              </a:rPr>
              <a:t>here</a:t>
            </a:r>
            <a:endParaRPr lang="en-US" sz="2800" dirty="0">
              <a:latin typeface="Mouse Memoirs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33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21</Words>
  <Application>Microsoft Office PowerPoint</Application>
  <PresentationFormat>A4 Paper (210x297 mm)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Andika</vt:lpstr>
      <vt:lpstr>Arial</vt:lpstr>
      <vt:lpstr>Calibri</vt:lpstr>
      <vt:lpstr>Calibri Light</vt:lpstr>
      <vt:lpstr>Mouse Memoirs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Rebeca Garrido Silva</dc:creator>
  <cp:lastModifiedBy>Rebeca G</cp:lastModifiedBy>
  <cp:revision>8</cp:revision>
  <cp:lastPrinted>2021-11-14T17:03:27Z</cp:lastPrinted>
  <dcterms:created xsi:type="dcterms:W3CDTF">2021-11-14T16:37:09Z</dcterms:created>
  <dcterms:modified xsi:type="dcterms:W3CDTF">2023-11-20T10:32:19Z</dcterms:modified>
</cp:coreProperties>
</file>